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8344" y="765048"/>
            <a:ext cx="3648455" cy="361492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57200" y="1010272"/>
            <a:ext cx="4246245" cy="3132455"/>
          </a:xfrm>
          <a:custGeom>
            <a:avLst/>
            <a:gdLst/>
            <a:ahLst/>
            <a:cxnLst/>
            <a:rect l="l" t="t" r="r" b="b"/>
            <a:pathLst>
              <a:path w="4246245" h="3132454">
                <a:moveTo>
                  <a:pt x="241820" y="82029"/>
                </a:moveTo>
                <a:lnTo>
                  <a:pt x="190373" y="0"/>
                </a:lnTo>
                <a:lnTo>
                  <a:pt x="141655" y="25996"/>
                </a:lnTo>
                <a:lnTo>
                  <a:pt x="99682" y="58000"/>
                </a:lnTo>
                <a:lnTo>
                  <a:pt x="64477" y="96253"/>
                </a:lnTo>
                <a:lnTo>
                  <a:pt x="36017" y="140982"/>
                </a:lnTo>
                <a:lnTo>
                  <a:pt x="13335" y="209905"/>
                </a:lnTo>
                <a:lnTo>
                  <a:pt x="6007" y="254508"/>
                </a:lnTo>
                <a:lnTo>
                  <a:pt x="1511" y="305879"/>
                </a:lnTo>
                <a:lnTo>
                  <a:pt x="0" y="364007"/>
                </a:lnTo>
                <a:lnTo>
                  <a:pt x="0" y="556260"/>
                </a:lnTo>
                <a:lnTo>
                  <a:pt x="223812" y="556260"/>
                </a:lnTo>
                <a:lnTo>
                  <a:pt x="223812" y="312737"/>
                </a:lnTo>
                <a:lnTo>
                  <a:pt x="113195" y="312737"/>
                </a:lnTo>
                <a:lnTo>
                  <a:pt x="117005" y="265684"/>
                </a:lnTo>
                <a:lnTo>
                  <a:pt x="124447" y="224624"/>
                </a:lnTo>
                <a:lnTo>
                  <a:pt x="149212" y="161493"/>
                </a:lnTo>
                <a:lnTo>
                  <a:pt x="186829" y="114071"/>
                </a:lnTo>
                <a:lnTo>
                  <a:pt x="212509" y="95897"/>
                </a:lnTo>
                <a:lnTo>
                  <a:pt x="241820" y="82029"/>
                </a:lnTo>
                <a:close/>
              </a:path>
              <a:path w="4246245" h="3132454">
                <a:moveTo>
                  <a:pt x="601980" y="82029"/>
                </a:moveTo>
                <a:lnTo>
                  <a:pt x="550532" y="0"/>
                </a:lnTo>
                <a:lnTo>
                  <a:pt x="501815" y="25996"/>
                </a:lnTo>
                <a:lnTo>
                  <a:pt x="459841" y="58000"/>
                </a:lnTo>
                <a:lnTo>
                  <a:pt x="424637" y="96253"/>
                </a:lnTo>
                <a:lnTo>
                  <a:pt x="396176" y="140982"/>
                </a:lnTo>
                <a:lnTo>
                  <a:pt x="373494" y="209905"/>
                </a:lnTo>
                <a:lnTo>
                  <a:pt x="366166" y="254508"/>
                </a:lnTo>
                <a:lnTo>
                  <a:pt x="361670" y="305879"/>
                </a:lnTo>
                <a:lnTo>
                  <a:pt x="360146" y="364007"/>
                </a:lnTo>
                <a:lnTo>
                  <a:pt x="360146" y="556260"/>
                </a:lnTo>
                <a:lnTo>
                  <a:pt x="583971" y="556260"/>
                </a:lnTo>
                <a:lnTo>
                  <a:pt x="583971" y="312737"/>
                </a:lnTo>
                <a:lnTo>
                  <a:pt x="475932" y="312737"/>
                </a:lnTo>
                <a:lnTo>
                  <a:pt x="478256" y="265684"/>
                </a:lnTo>
                <a:lnTo>
                  <a:pt x="484924" y="224624"/>
                </a:lnTo>
                <a:lnTo>
                  <a:pt x="509371" y="161493"/>
                </a:lnTo>
                <a:lnTo>
                  <a:pt x="547954" y="114071"/>
                </a:lnTo>
                <a:lnTo>
                  <a:pt x="573036" y="95897"/>
                </a:lnTo>
                <a:lnTo>
                  <a:pt x="601980" y="82029"/>
                </a:lnTo>
                <a:close/>
              </a:path>
              <a:path w="4246245" h="3132454">
                <a:moveTo>
                  <a:pt x="3885704" y="2575572"/>
                </a:moveTo>
                <a:lnTo>
                  <a:pt x="3661892" y="2575572"/>
                </a:lnTo>
                <a:lnTo>
                  <a:pt x="3661892" y="2819108"/>
                </a:lnTo>
                <a:lnTo>
                  <a:pt x="3769944" y="2819108"/>
                </a:lnTo>
                <a:lnTo>
                  <a:pt x="3767607" y="2866174"/>
                </a:lnTo>
                <a:lnTo>
                  <a:pt x="3760927" y="2907220"/>
                </a:lnTo>
                <a:lnTo>
                  <a:pt x="3736492" y="2970339"/>
                </a:lnTo>
                <a:lnTo>
                  <a:pt x="3697897" y="3017774"/>
                </a:lnTo>
                <a:lnTo>
                  <a:pt x="3643884" y="3049803"/>
                </a:lnTo>
                <a:lnTo>
                  <a:pt x="3695331" y="3131832"/>
                </a:lnTo>
                <a:lnTo>
                  <a:pt x="3744049" y="3105848"/>
                </a:lnTo>
                <a:lnTo>
                  <a:pt x="3786009" y="3073844"/>
                </a:lnTo>
                <a:lnTo>
                  <a:pt x="3821226" y="3035592"/>
                </a:lnTo>
                <a:lnTo>
                  <a:pt x="3849687" y="2990850"/>
                </a:lnTo>
                <a:lnTo>
                  <a:pt x="3872357" y="2921952"/>
                </a:lnTo>
                <a:lnTo>
                  <a:pt x="3879685" y="2877350"/>
                </a:lnTo>
                <a:lnTo>
                  <a:pt x="3884180" y="2825978"/>
                </a:lnTo>
                <a:lnTo>
                  <a:pt x="3885704" y="2767838"/>
                </a:lnTo>
                <a:lnTo>
                  <a:pt x="3885704" y="2575572"/>
                </a:lnTo>
                <a:close/>
              </a:path>
              <a:path w="4246245" h="3132454">
                <a:moveTo>
                  <a:pt x="4245864" y="2575572"/>
                </a:moveTo>
                <a:lnTo>
                  <a:pt x="4022052" y="2575572"/>
                </a:lnTo>
                <a:lnTo>
                  <a:pt x="4022052" y="2819108"/>
                </a:lnTo>
                <a:lnTo>
                  <a:pt x="4132669" y="2819108"/>
                </a:lnTo>
                <a:lnTo>
                  <a:pt x="4128846" y="2866174"/>
                </a:lnTo>
                <a:lnTo>
                  <a:pt x="4121416" y="2907220"/>
                </a:lnTo>
                <a:lnTo>
                  <a:pt x="4096651" y="2970339"/>
                </a:lnTo>
                <a:lnTo>
                  <a:pt x="4059021" y="3017774"/>
                </a:lnTo>
                <a:lnTo>
                  <a:pt x="4004043" y="3049803"/>
                </a:lnTo>
                <a:lnTo>
                  <a:pt x="4055491" y="3131832"/>
                </a:lnTo>
                <a:lnTo>
                  <a:pt x="4104208" y="3105848"/>
                </a:lnTo>
                <a:lnTo>
                  <a:pt x="4146169" y="3073844"/>
                </a:lnTo>
                <a:lnTo>
                  <a:pt x="4181386" y="3035592"/>
                </a:lnTo>
                <a:lnTo>
                  <a:pt x="4209846" y="2990850"/>
                </a:lnTo>
                <a:lnTo>
                  <a:pt x="4232516" y="2921952"/>
                </a:lnTo>
                <a:lnTo>
                  <a:pt x="4239844" y="2877350"/>
                </a:lnTo>
                <a:lnTo>
                  <a:pt x="4244340" y="2825978"/>
                </a:lnTo>
                <a:lnTo>
                  <a:pt x="4245864" y="2767838"/>
                </a:lnTo>
                <a:lnTo>
                  <a:pt x="4245864" y="2575572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0175" y="156845"/>
            <a:ext cx="634365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445369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373505" y="1043939"/>
            <a:ext cx="2615565" cy="310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76520" y="1043939"/>
            <a:ext cx="2711450" cy="335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3875" y="2138045"/>
            <a:ext cx="301624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37" y="1022032"/>
            <a:ext cx="9051925" cy="352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445369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.qecon.net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jpg"/><Relationship Id="rId10" Type="http://schemas.openxmlformats.org/officeDocument/2006/relationships/image" Target="../media/image31.jpg"/><Relationship Id="rId11" Type="http://schemas.openxmlformats.org/officeDocument/2006/relationships/image" Target="../media/image32.jpg"/><Relationship Id="rId12" Type="http://schemas.openxmlformats.org/officeDocument/2006/relationships/hyperlink" Target="http://www.qecon.net/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://www.qecon.net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hyperlink" Target="http://www.qecon.net/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hyperlink" Target="http://www.qecon.net/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hyperlink" Target="http://www.qecon.net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hyperlink" Target="http://www.qecon.net/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hyperlink" Target="http://www.qecon.net/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hyperlink" Target="http://www.qecon.net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hyperlink" Target="http://www.qecon.net/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hyperlink" Target="http://www.qecon.net/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png"/><Relationship Id="rId5" Type="http://schemas.openxmlformats.org/officeDocument/2006/relationships/hyperlink" Target="http://www.qecon.net/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74.jpg"/><Relationship Id="rId5" Type="http://schemas.openxmlformats.org/officeDocument/2006/relationships/hyperlink" Target="http://www.qecon.net/" TargetMode="Externa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75.jpg"/><Relationship Id="rId5" Type="http://schemas.openxmlformats.org/officeDocument/2006/relationships/hyperlink" Target="http://www.qecon.net/" TargetMode="Externa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hyperlink" Target="http://www.qecon.net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hyperlink" Target="http://www.qecon.net/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www.qecon.net/" TargetMode="Externa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hyperlink" Target="http://www.qecon.net/" TargetMode="Externa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hyperlink" Target="http://www.qecon.net/" TargetMode="Externa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hyperlink" Target="http://www.qecon.net/" TargetMode="Externa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hyperlink" Target="http://www.qecon.net/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qecon.net/" TargetMode="Externa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hyperlink" Target="http://www.qecon.net/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94.jpg"/><Relationship Id="rId5" Type="http://schemas.openxmlformats.org/officeDocument/2006/relationships/hyperlink" Target="http://www.qecon.net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95.jpg"/><Relationship Id="rId5" Type="http://schemas.openxmlformats.org/officeDocument/2006/relationships/hyperlink" Target="http://www.qecon.net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hyperlink" Target="http://www.qecon.net/" TargetMode="Externa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hyperlink" Target="http://www.qecon.net/" TargetMode="Externa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hyperlink" Target="http://www.qecon.net/" TargetMode="Externa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://www.qecon.net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qecon.net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econ.net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" y="0"/>
            <a:ext cx="91399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467" y="157022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完备性检查手段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6336" y="1689099"/>
            <a:ext cx="2934970" cy="1334770"/>
          </a:xfrm>
          <a:custGeom>
            <a:avLst/>
            <a:gdLst/>
            <a:ahLst/>
            <a:cxnLst/>
            <a:rect l="l" t="t" r="r" b="b"/>
            <a:pathLst>
              <a:path w="2934970" h="1334770">
                <a:moveTo>
                  <a:pt x="2934589" y="637387"/>
                </a:moveTo>
                <a:lnTo>
                  <a:pt x="2932836" y="589826"/>
                </a:lnTo>
                <a:lnTo>
                  <a:pt x="2927680" y="543204"/>
                </a:lnTo>
                <a:lnTo>
                  <a:pt x="2919234" y="497662"/>
                </a:lnTo>
                <a:lnTo>
                  <a:pt x="2907627" y="453313"/>
                </a:lnTo>
                <a:lnTo>
                  <a:pt x="2892983" y="410273"/>
                </a:lnTo>
                <a:lnTo>
                  <a:pt x="2875419" y="368693"/>
                </a:lnTo>
                <a:lnTo>
                  <a:pt x="2855061" y="328663"/>
                </a:lnTo>
                <a:lnTo>
                  <a:pt x="2832023" y="290334"/>
                </a:lnTo>
                <a:lnTo>
                  <a:pt x="2806446" y="253809"/>
                </a:lnTo>
                <a:lnTo>
                  <a:pt x="2778442" y="219227"/>
                </a:lnTo>
                <a:lnTo>
                  <a:pt x="2748127" y="186690"/>
                </a:lnTo>
                <a:lnTo>
                  <a:pt x="2715641" y="156349"/>
                </a:lnTo>
                <a:lnTo>
                  <a:pt x="2681097" y="128308"/>
                </a:lnTo>
                <a:lnTo>
                  <a:pt x="2644622" y="102692"/>
                </a:lnTo>
                <a:lnTo>
                  <a:pt x="2606332" y="79629"/>
                </a:lnTo>
                <a:lnTo>
                  <a:pt x="2566365" y="59245"/>
                </a:lnTo>
                <a:lnTo>
                  <a:pt x="2524823" y="41656"/>
                </a:lnTo>
                <a:lnTo>
                  <a:pt x="2481846" y="26987"/>
                </a:lnTo>
                <a:lnTo>
                  <a:pt x="2437549" y="15367"/>
                </a:lnTo>
                <a:lnTo>
                  <a:pt x="2392070" y="6921"/>
                </a:lnTo>
                <a:lnTo>
                  <a:pt x="2345499" y="1752"/>
                </a:lnTo>
                <a:lnTo>
                  <a:pt x="2298001" y="0"/>
                </a:lnTo>
                <a:lnTo>
                  <a:pt x="2250490" y="1752"/>
                </a:lnTo>
                <a:lnTo>
                  <a:pt x="2203920" y="6921"/>
                </a:lnTo>
                <a:lnTo>
                  <a:pt x="2158441" y="15367"/>
                </a:lnTo>
                <a:lnTo>
                  <a:pt x="2114143" y="27000"/>
                </a:lnTo>
                <a:lnTo>
                  <a:pt x="2071166" y="41668"/>
                </a:lnTo>
                <a:lnTo>
                  <a:pt x="2029625" y="59258"/>
                </a:lnTo>
                <a:lnTo>
                  <a:pt x="1989645" y="79654"/>
                </a:lnTo>
                <a:lnTo>
                  <a:pt x="1951355" y="102730"/>
                </a:lnTo>
                <a:lnTo>
                  <a:pt x="1914880" y="128346"/>
                </a:lnTo>
                <a:lnTo>
                  <a:pt x="1880323" y="156413"/>
                </a:lnTo>
                <a:lnTo>
                  <a:pt x="1847824" y="186778"/>
                </a:lnTo>
                <a:lnTo>
                  <a:pt x="1817509" y="219329"/>
                </a:lnTo>
                <a:lnTo>
                  <a:pt x="1789493" y="253949"/>
                </a:lnTo>
                <a:lnTo>
                  <a:pt x="1763903" y="290499"/>
                </a:lnTo>
                <a:lnTo>
                  <a:pt x="1740852" y="328879"/>
                </a:lnTo>
                <a:lnTo>
                  <a:pt x="1731657" y="346964"/>
                </a:lnTo>
                <a:lnTo>
                  <a:pt x="633984" y="346964"/>
                </a:lnTo>
                <a:lnTo>
                  <a:pt x="633984" y="68072"/>
                </a:lnTo>
                <a:lnTo>
                  <a:pt x="0" y="702056"/>
                </a:lnTo>
                <a:lnTo>
                  <a:pt x="633984" y="1334516"/>
                </a:lnTo>
                <a:lnTo>
                  <a:pt x="633984" y="1055624"/>
                </a:lnTo>
                <a:lnTo>
                  <a:pt x="1817471" y="1055624"/>
                </a:lnTo>
                <a:lnTo>
                  <a:pt x="1847824" y="1088161"/>
                </a:lnTo>
                <a:lnTo>
                  <a:pt x="1880323" y="1118489"/>
                </a:lnTo>
                <a:lnTo>
                  <a:pt x="1914880" y="1146517"/>
                </a:lnTo>
                <a:lnTo>
                  <a:pt x="1951355" y="1172108"/>
                </a:lnTo>
                <a:lnTo>
                  <a:pt x="1989645" y="1195158"/>
                </a:lnTo>
                <a:lnTo>
                  <a:pt x="2029625" y="1215542"/>
                </a:lnTo>
                <a:lnTo>
                  <a:pt x="2071166" y="1233119"/>
                </a:lnTo>
                <a:lnTo>
                  <a:pt x="2114143" y="1247787"/>
                </a:lnTo>
                <a:lnTo>
                  <a:pt x="2158441" y="1259408"/>
                </a:lnTo>
                <a:lnTo>
                  <a:pt x="2203920" y="1267853"/>
                </a:lnTo>
                <a:lnTo>
                  <a:pt x="2250490" y="1273022"/>
                </a:lnTo>
                <a:lnTo>
                  <a:pt x="2298001" y="1274762"/>
                </a:lnTo>
                <a:lnTo>
                  <a:pt x="2345499" y="1273022"/>
                </a:lnTo>
                <a:lnTo>
                  <a:pt x="2392070" y="1267853"/>
                </a:lnTo>
                <a:lnTo>
                  <a:pt x="2437549" y="1259408"/>
                </a:lnTo>
                <a:lnTo>
                  <a:pt x="2481846" y="1247787"/>
                </a:lnTo>
                <a:lnTo>
                  <a:pt x="2524823" y="1233119"/>
                </a:lnTo>
                <a:lnTo>
                  <a:pt x="2566365" y="1215529"/>
                </a:lnTo>
                <a:lnTo>
                  <a:pt x="2606332" y="1195146"/>
                </a:lnTo>
                <a:lnTo>
                  <a:pt x="2644622" y="1172083"/>
                </a:lnTo>
                <a:lnTo>
                  <a:pt x="2681097" y="1146467"/>
                </a:lnTo>
                <a:lnTo>
                  <a:pt x="2715641" y="1118425"/>
                </a:lnTo>
                <a:lnTo>
                  <a:pt x="2748127" y="1088085"/>
                </a:lnTo>
                <a:lnTo>
                  <a:pt x="2778442" y="1055560"/>
                </a:lnTo>
                <a:lnTo>
                  <a:pt x="2806446" y="1020965"/>
                </a:lnTo>
                <a:lnTo>
                  <a:pt x="2832023" y="984453"/>
                </a:lnTo>
                <a:lnTo>
                  <a:pt x="2855061" y="946111"/>
                </a:lnTo>
                <a:lnTo>
                  <a:pt x="2875419" y="906094"/>
                </a:lnTo>
                <a:lnTo>
                  <a:pt x="2892983" y="864501"/>
                </a:lnTo>
                <a:lnTo>
                  <a:pt x="2907627" y="821474"/>
                </a:lnTo>
                <a:lnTo>
                  <a:pt x="2919234" y="777125"/>
                </a:lnTo>
                <a:lnTo>
                  <a:pt x="2927680" y="731583"/>
                </a:lnTo>
                <a:lnTo>
                  <a:pt x="2932836" y="684961"/>
                </a:lnTo>
                <a:lnTo>
                  <a:pt x="2934589" y="637387"/>
                </a:lnTo>
                <a:close/>
              </a:path>
            </a:pathLst>
          </a:custGeom>
          <a:solidFill>
            <a:srgbClr val="4785D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65175" y="781812"/>
            <a:ext cx="5187315" cy="2624455"/>
            <a:chOff x="265175" y="781812"/>
            <a:chExt cx="5187315" cy="2624455"/>
          </a:xfrm>
        </p:grpSpPr>
        <p:sp>
          <p:nvSpPr>
            <p:cNvPr id="5" name="object 5"/>
            <p:cNvSpPr/>
            <p:nvPr/>
          </p:nvSpPr>
          <p:spPr>
            <a:xfrm>
              <a:off x="1423415" y="1748028"/>
              <a:ext cx="1786255" cy="1268095"/>
            </a:xfrm>
            <a:custGeom>
              <a:avLst/>
              <a:gdLst/>
              <a:ahLst/>
              <a:cxnLst/>
              <a:rect l="l" t="t" r="r" b="b"/>
              <a:pathLst>
                <a:path w="1786255" h="1268095">
                  <a:moveTo>
                    <a:pt x="1152144" y="1267968"/>
                  </a:moveTo>
                  <a:lnTo>
                    <a:pt x="1152144" y="987552"/>
                  </a:lnTo>
                  <a:lnTo>
                    <a:pt x="0" y="987552"/>
                  </a:lnTo>
                  <a:lnTo>
                    <a:pt x="0" y="278892"/>
                  </a:lnTo>
                  <a:lnTo>
                    <a:pt x="1152144" y="278892"/>
                  </a:lnTo>
                  <a:lnTo>
                    <a:pt x="1152144" y="0"/>
                  </a:lnTo>
                  <a:lnTo>
                    <a:pt x="1786127" y="633984"/>
                  </a:lnTo>
                  <a:lnTo>
                    <a:pt x="1152144" y="1267968"/>
                  </a:lnTo>
                  <a:close/>
                </a:path>
              </a:pathLst>
            </a:custGeom>
            <a:solidFill>
              <a:srgbClr val="1C47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775" y="781812"/>
              <a:ext cx="1190244" cy="23759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5175" y="1743709"/>
              <a:ext cx="1273810" cy="1275080"/>
            </a:xfrm>
            <a:custGeom>
              <a:avLst/>
              <a:gdLst/>
              <a:ahLst/>
              <a:cxnLst/>
              <a:rect l="l" t="t" r="r" b="b"/>
              <a:pathLst>
                <a:path w="1273810" h="1275080">
                  <a:moveTo>
                    <a:pt x="637159" y="1274762"/>
                  </a:moveTo>
                  <a:lnTo>
                    <a:pt x="589650" y="1273014"/>
                  </a:lnTo>
                  <a:lnTo>
                    <a:pt x="543089" y="1267851"/>
                  </a:lnTo>
                  <a:lnTo>
                    <a:pt x="497598" y="1259396"/>
                  </a:lnTo>
                  <a:lnTo>
                    <a:pt x="453301" y="1247772"/>
                  </a:lnTo>
                  <a:lnTo>
                    <a:pt x="410321" y="1233102"/>
                  </a:lnTo>
                  <a:lnTo>
                    <a:pt x="368779" y="1215509"/>
                  </a:lnTo>
                  <a:lnTo>
                    <a:pt x="328799" y="1195116"/>
                  </a:lnTo>
                  <a:lnTo>
                    <a:pt x="290504" y="1172046"/>
                  </a:lnTo>
                  <a:lnTo>
                    <a:pt x="254016" y="1146421"/>
                  </a:lnTo>
                  <a:lnTo>
                    <a:pt x="219458" y="1118365"/>
                  </a:lnTo>
                  <a:lnTo>
                    <a:pt x="186953" y="1088001"/>
                  </a:lnTo>
                  <a:lnTo>
                    <a:pt x="156624" y="1055450"/>
                  </a:lnTo>
                  <a:lnTo>
                    <a:pt x="128593" y="1020837"/>
                  </a:lnTo>
                  <a:lnTo>
                    <a:pt x="102983" y="984284"/>
                  </a:lnTo>
                  <a:lnTo>
                    <a:pt x="79917" y="945915"/>
                  </a:lnTo>
                  <a:lnTo>
                    <a:pt x="59518" y="905851"/>
                  </a:lnTo>
                  <a:lnTo>
                    <a:pt x="41908" y="864216"/>
                  </a:lnTo>
                  <a:lnTo>
                    <a:pt x="27211" y="821133"/>
                  </a:lnTo>
                  <a:lnTo>
                    <a:pt x="15548" y="776725"/>
                  </a:lnTo>
                  <a:lnTo>
                    <a:pt x="7044" y="731114"/>
                  </a:lnTo>
                  <a:lnTo>
                    <a:pt x="1820" y="684424"/>
                  </a:lnTo>
                  <a:lnTo>
                    <a:pt x="0" y="636777"/>
                  </a:lnTo>
                  <a:lnTo>
                    <a:pt x="1820" y="589288"/>
                  </a:lnTo>
                  <a:lnTo>
                    <a:pt x="7044" y="542741"/>
                  </a:lnTo>
                  <a:lnTo>
                    <a:pt x="15548" y="497259"/>
                  </a:lnTo>
                  <a:lnTo>
                    <a:pt x="27211" y="452968"/>
                  </a:lnTo>
                  <a:lnTo>
                    <a:pt x="41908" y="409989"/>
                  </a:lnTo>
                  <a:lnTo>
                    <a:pt x="59518" y="368446"/>
                  </a:lnTo>
                  <a:lnTo>
                    <a:pt x="79917" y="328464"/>
                  </a:lnTo>
                  <a:lnTo>
                    <a:pt x="102983" y="290166"/>
                  </a:lnTo>
                  <a:lnTo>
                    <a:pt x="128593" y="253675"/>
                  </a:lnTo>
                  <a:lnTo>
                    <a:pt x="156624" y="219115"/>
                  </a:lnTo>
                  <a:lnTo>
                    <a:pt x="186953" y="186610"/>
                  </a:lnTo>
                  <a:lnTo>
                    <a:pt x="219458" y="156283"/>
                  </a:lnTo>
                  <a:lnTo>
                    <a:pt x="254016" y="128258"/>
                  </a:lnTo>
                  <a:lnTo>
                    <a:pt x="290504" y="102657"/>
                  </a:lnTo>
                  <a:lnTo>
                    <a:pt x="328799" y="79606"/>
                  </a:lnTo>
                  <a:lnTo>
                    <a:pt x="368779" y="59228"/>
                  </a:lnTo>
                  <a:lnTo>
                    <a:pt x="410321" y="41645"/>
                  </a:lnTo>
                  <a:lnTo>
                    <a:pt x="453301" y="26982"/>
                  </a:lnTo>
                  <a:lnTo>
                    <a:pt x="497598" y="15363"/>
                  </a:lnTo>
                  <a:lnTo>
                    <a:pt x="543089" y="6910"/>
                  </a:lnTo>
                  <a:lnTo>
                    <a:pt x="589650" y="1748"/>
                  </a:lnTo>
                  <a:lnTo>
                    <a:pt x="637159" y="0"/>
                  </a:lnTo>
                  <a:lnTo>
                    <a:pt x="684667" y="1748"/>
                  </a:lnTo>
                  <a:lnTo>
                    <a:pt x="731228" y="6910"/>
                  </a:lnTo>
                  <a:lnTo>
                    <a:pt x="776717" y="15364"/>
                  </a:lnTo>
                  <a:lnTo>
                    <a:pt x="821012" y="26986"/>
                  </a:lnTo>
                  <a:lnTo>
                    <a:pt x="863989" y="41652"/>
                  </a:lnTo>
                  <a:lnTo>
                    <a:pt x="905526" y="59240"/>
                  </a:lnTo>
                  <a:lnTo>
                    <a:pt x="945499" y="79626"/>
                  </a:lnTo>
                  <a:lnTo>
                    <a:pt x="983786" y="102687"/>
                  </a:lnTo>
                  <a:lnTo>
                    <a:pt x="1020262" y="128299"/>
                  </a:lnTo>
                  <a:lnTo>
                    <a:pt x="1054805" y="156340"/>
                  </a:lnTo>
                  <a:lnTo>
                    <a:pt x="1087293" y="186686"/>
                  </a:lnTo>
                  <a:lnTo>
                    <a:pt x="1117601" y="219214"/>
                  </a:lnTo>
                  <a:lnTo>
                    <a:pt x="1145606" y="253801"/>
                  </a:lnTo>
                  <a:lnTo>
                    <a:pt x="1171187" y="290323"/>
                  </a:lnTo>
                  <a:lnTo>
                    <a:pt x="1194219" y="328658"/>
                  </a:lnTo>
                  <a:lnTo>
                    <a:pt x="1214579" y="368681"/>
                  </a:lnTo>
                  <a:lnTo>
                    <a:pt x="1232145" y="410270"/>
                  </a:lnTo>
                  <a:lnTo>
                    <a:pt x="1246793" y="453301"/>
                  </a:lnTo>
                  <a:lnTo>
                    <a:pt x="1258400" y="497652"/>
                  </a:lnTo>
                  <a:lnTo>
                    <a:pt x="1266844" y="543199"/>
                  </a:lnTo>
                  <a:lnTo>
                    <a:pt x="1272000" y="589818"/>
                  </a:lnTo>
                  <a:lnTo>
                    <a:pt x="1273746" y="637387"/>
                  </a:lnTo>
                  <a:lnTo>
                    <a:pt x="1272000" y="684954"/>
                  </a:lnTo>
                  <a:lnTo>
                    <a:pt x="1266844" y="731572"/>
                  </a:lnTo>
                  <a:lnTo>
                    <a:pt x="1258400" y="777118"/>
                  </a:lnTo>
                  <a:lnTo>
                    <a:pt x="1246793" y="821467"/>
                  </a:lnTo>
                  <a:lnTo>
                    <a:pt x="1232145" y="864497"/>
                  </a:lnTo>
                  <a:lnTo>
                    <a:pt x="1214579" y="906085"/>
                  </a:lnTo>
                  <a:lnTo>
                    <a:pt x="1194219" y="946108"/>
                  </a:lnTo>
                  <a:lnTo>
                    <a:pt x="1171187" y="984442"/>
                  </a:lnTo>
                  <a:lnTo>
                    <a:pt x="1145606" y="1020963"/>
                  </a:lnTo>
                  <a:lnTo>
                    <a:pt x="1117601" y="1055549"/>
                  </a:lnTo>
                  <a:lnTo>
                    <a:pt x="1087293" y="1088077"/>
                  </a:lnTo>
                  <a:lnTo>
                    <a:pt x="1054805" y="1118422"/>
                  </a:lnTo>
                  <a:lnTo>
                    <a:pt x="1020262" y="1146463"/>
                  </a:lnTo>
                  <a:lnTo>
                    <a:pt x="983786" y="1172075"/>
                  </a:lnTo>
                  <a:lnTo>
                    <a:pt x="945499" y="1195136"/>
                  </a:lnTo>
                  <a:lnTo>
                    <a:pt x="905526" y="1215522"/>
                  </a:lnTo>
                  <a:lnTo>
                    <a:pt x="863989" y="1233109"/>
                  </a:lnTo>
                  <a:lnTo>
                    <a:pt x="821012" y="1247776"/>
                  </a:lnTo>
                  <a:lnTo>
                    <a:pt x="776717" y="1259397"/>
                  </a:lnTo>
                  <a:lnTo>
                    <a:pt x="731228" y="1267851"/>
                  </a:lnTo>
                  <a:lnTo>
                    <a:pt x="684667" y="1273014"/>
                  </a:lnTo>
                  <a:lnTo>
                    <a:pt x="637159" y="1274762"/>
                  </a:lnTo>
                  <a:close/>
                </a:path>
              </a:pathLst>
            </a:custGeom>
            <a:solidFill>
              <a:srgbClr val="1C47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72546" y="1254607"/>
              <a:ext cx="1079500" cy="2144395"/>
            </a:xfrm>
            <a:custGeom>
              <a:avLst/>
              <a:gdLst/>
              <a:ahLst/>
              <a:cxnLst/>
              <a:rect l="l" t="t" r="r" b="b"/>
              <a:pathLst>
                <a:path w="1079500" h="2144395">
                  <a:moveTo>
                    <a:pt x="15963" y="2144318"/>
                  </a:moveTo>
                  <a:lnTo>
                    <a:pt x="11214" y="1728889"/>
                  </a:lnTo>
                  <a:lnTo>
                    <a:pt x="60072" y="1726562"/>
                  </a:lnTo>
                  <a:lnTo>
                    <a:pt x="107930" y="1720782"/>
                  </a:lnTo>
                  <a:lnTo>
                    <a:pt x="154665" y="1711672"/>
                  </a:lnTo>
                  <a:lnTo>
                    <a:pt x="200150" y="1699357"/>
                  </a:lnTo>
                  <a:lnTo>
                    <a:pt x="244264" y="1683964"/>
                  </a:lnTo>
                  <a:lnTo>
                    <a:pt x="286881" y="1665615"/>
                  </a:lnTo>
                  <a:lnTo>
                    <a:pt x="327876" y="1644438"/>
                  </a:lnTo>
                  <a:lnTo>
                    <a:pt x="367127" y="1620555"/>
                  </a:lnTo>
                  <a:lnTo>
                    <a:pt x="404509" y="1594094"/>
                  </a:lnTo>
                  <a:lnTo>
                    <a:pt x="439897" y="1565177"/>
                  </a:lnTo>
                  <a:lnTo>
                    <a:pt x="473168" y="1533931"/>
                  </a:lnTo>
                  <a:lnTo>
                    <a:pt x="504197" y="1500480"/>
                  </a:lnTo>
                  <a:lnTo>
                    <a:pt x="532861" y="1464949"/>
                  </a:lnTo>
                  <a:lnTo>
                    <a:pt x="559034" y="1427463"/>
                  </a:lnTo>
                  <a:lnTo>
                    <a:pt x="582593" y="1388148"/>
                  </a:lnTo>
                  <a:lnTo>
                    <a:pt x="603414" y="1347127"/>
                  </a:lnTo>
                  <a:lnTo>
                    <a:pt x="621372" y="1304527"/>
                  </a:lnTo>
                  <a:lnTo>
                    <a:pt x="636343" y="1260471"/>
                  </a:lnTo>
                  <a:lnTo>
                    <a:pt x="648204" y="1215085"/>
                  </a:lnTo>
                  <a:lnTo>
                    <a:pt x="656830" y="1168495"/>
                  </a:lnTo>
                  <a:lnTo>
                    <a:pt x="662096" y="1120823"/>
                  </a:lnTo>
                  <a:lnTo>
                    <a:pt x="663879" y="1072197"/>
                  </a:lnTo>
                  <a:lnTo>
                    <a:pt x="662222" y="1025295"/>
                  </a:lnTo>
                  <a:lnTo>
                    <a:pt x="657324" y="979283"/>
                  </a:lnTo>
                  <a:lnTo>
                    <a:pt x="649296" y="934272"/>
                  </a:lnTo>
                  <a:lnTo>
                    <a:pt x="638252" y="890373"/>
                  </a:lnTo>
                  <a:lnTo>
                    <a:pt x="624302" y="847698"/>
                  </a:lnTo>
                  <a:lnTo>
                    <a:pt x="607558" y="806358"/>
                  </a:lnTo>
                  <a:lnTo>
                    <a:pt x="588133" y="766463"/>
                  </a:lnTo>
                  <a:lnTo>
                    <a:pt x="566137" y="728126"/>
                  </a:lnTo>
                  <a:lnTo>
                    <a:pt x="541682" y="691456"/>
                  </a:lnTo>
                  <a:lnTo>
                    <a:pt x="514880" y="656566"/>
                  </a:lnTo>
                  <a:lnTo>
                    <a:pt x="485844" y="623565"/>
                  </a:lnTo>
                  <a:lnTo>
                    <a:pt x="454683" y="592567"/>
                  </a:lnTo>
                  <a:lnTo>
                    <a:pt x="421511" y="563680"/>
                  </a:lnTo>
                  <a:lnTo>
                    <a:pt x="386439" y="537018"/>
                  </a:lnTo>
                  <a:lnTo>
                    <a:pt x="349578" y="512690"/>
                  </a:lnTo>
                  <a:lnTo>
                    <a:pt x="311041" y="490808"/>
                  </a:lnTo>
                  <a:lnTo>
                    <a:pt x="270939" y="471483"/>
                  </a:lnTo>
                  <a:lnTo>
                    <a:pt x="229384" y="454826"/>
                  </a:lnTo>
                  <a:lnTo>
                    <a:pt x="186488" y="440949"/>
                  </a:lnTo>
                  <a:lnTo>
                    <a:pt x="142361" y="429962"/>
                  </a:lnTo>
                  <a:lnTo>
                    <a:pt x="97117" y="421976"/>
                  </a:lnTo>
                  <a:lnTo>
                    <a:pt x="50866" y="417104"/>
                  </a:lnTo>
                  <a:lnTo>
                    <a:pt x="3721" y="415455"/>
                  </a:lnTo>
                  <a:lnTo>
                    <a:pt x="1435" y="415455"/>
                  </a:lnTo>
                  <a:lnTo>
                    <a:pt x="0" y="0"/>
                  </a:lnTo>
                  <a:lnTo>
                    <a:pt x="3721" y="0"/>
                  </a:lnTo>
                  <a:lnTo>
                    <a:pt x="51636" y="1044"/>
                  </a:lnTo>
                  <a:lnTo>
                    <a:pt x="99014" y="4149"/>
                  </a:lnTo>
                  <a:lnTo>
                    <a:pt x="145811" y="9271"/>
                  </a:lnTo>
                  <a:lnTo>
                    <a:pt x="191985" y="16366"/>
                  </a:lnTo>
                  <a:lnTo>
                    <a:pt x="237491" y="25390"/>
                  </a:lnTo>
                  <a:lnTo>
                    <a:pt x="282285" y="36300"/>
                  </a:lnTo>
                  <a:lnTo>
                    <a:pt x="326324" y="49053"/>
                  </a:lnTo>
                  <a:lnTo>
                    <a:pt x="369564" y="63605"/>
                  </a:lnTo>
                  <a:lnTo>
                    <a:pt x="411960" y="79912"/>
                  </a:lnTo>
                  <a:lnTo>
                    <a:pt x="453471" y="97930"/>
                  </a:lnTo>
                  <a:lnTo>
                    <a:pt x="494051" y="117617"/>
                  </a:lnTo>
                  <a:lnTo>
                    <a:pt x="533658" y="138928"/>
                  </a:lnTo>
                  <a:lnTo>
                    <a:pt x="572246" y="161820"/>
                  </a:lnTo>
                  <a:lnTo>
                    <a:pt x="609774" y="186249"/>
                  </a:lnTo>
                  <a:lnTo>
                    <a:pt x="646196" y="212172"/>
                  </a:lnTo>
                  <a:lnTo>
                    <a:pt x="681469" y="239545"/>
                  </a:lnTo>
                  <a:lnTo>
                    <a:pt x="715550" y="268325"/>
                  </a:lnTo>
                  <a:lnTo>
                    <a:pt x="748394" y="298468"/>
                  </a:lnTo>
                  <a:lnTo>
                    <a:pt x="779959" y="329931"/>
                  </a:lnTo>
                  <a:lnTo>
                    <a:pt x="810200" y="362669"/>
                  </a:lnTo>
                  <a:lnTo>
                    <a:pt x="839073" y="396639"/>
                  </a:lnTo>
                  <a:lnTo>
                    <a:pt x="866535" y="431798"/>
                  </a:lnTo>
                  <a:lnTo>
                    <a:pt x="892543" y="468103"/>
                  </a:lnTo>
                  <a:lnTo>
                    <a:pt x="917052" y="505509"/>
                  </a:lnTo>
                  <a:lnTo>
                    <a:pt x="940018" y="543973"/>
                  </a:lnTo>
                  <a:lnTo>
                    <a:pt x="961398" y="583451"/>
                  </a:lnTo>
                  <a:lnTo>
                    <a:pt x="981149" y="623900"/>
                  </a:lnTo>
                  <a:lnTo>
                    <a:pt x="999226" y="665276"/>
                  </a:lnTo>
                  <a:lnTo>
                    <a:pt x="1015586" y="707536"/>
                  </a:lnTo>
                  <a:lnTo>
                    <a:pt x="1030185" y="750636"/>
                  </a:lnTo>
                  <a:lnTo>
                    <a:pt x="1042979" y="794532"/>
                  </a:lnTo>
                  <a:lnTo>
                    <a:pt x="1053925" y="839182"/>
                  </a:lnTo>
                  <a:lnTo>
                    <a:pt x="1062978" y="884540"/>
                  </a:lnTo>
                  <a:lnTo>
                    <a:pt x="1070096" y="930565"/>
                  </a:lnTo>
                  <a:lnTo>
                    <a:pt x="1075235" y="977212"/>
                  </a:lnTo>
                  <a:lnTo>
                    <a:pt x="1078350" y="1024437"/>
                  </a:lnTo>
                  <a:lnTo>
                    <a:pt x="1079398" y="1072197"/>
                  </a:lnTo>
                  <a:lnTo>
                    <a:pt x="1078308" y="1120885"/>
                  </a:lnTo>
                  <a:lnTo>
                    <a:pt x="1075069" y="1169020"/>
                  </a:lnTo>
                  <a:lnTo>
                    <a:pt x="1069727" y="1216556"/>
                  </a:lnTo>
                  <a:lnTo>
                    <a:pt x="1062329" y="1263446"/>
                  </a:lnTo>
                  <a:lnTo>
                    <a:pt x="1052920" y="1309644"/>
                  </a:lnTo>
                  <a:lnTo>
                    <a:pt x="1041546" y="1355103"/>
                  </a:lnTo>
                  <a:lnTo>
                    <a:pt x="1028255" y="1399776"/>
                  </a:lnTo>
                  <a:lnTo>
                    <a:pt x="1013091" y="1443617"/>
                  </a:lnTo>
                  <a:lnTo>
                    <a:pt x="996102" y="1486579"/>
                  </a:lnTo>
                  <a:lnTo>
                    <a:pt x="977333" y="1528616"/>
                  </a:lnTo>
                  <a:lnTo>
                    <a:pt x="956831" y="1569681"/>
                  </a:lnTo>
                  <a:lnTo>
                    <a:pt x="934641" y="1609728"/>
                  </a:lnTo>
                  <a:lnTo>
                    <a:pt x="910810" y="1648710"/>
                  </a:lnTo>
                  <a:lnTo>
                    <a:pt x="885384" y="1686581"/>
                  </a:lnTo>
                  <a:lnTo>
                    <a:pt x="858410" y="1723294"/>
                  </a:lnTo>
                  <a:lnTo>
                    <a:pt x="829933" y="1758802"/>
                  </a:lnTo>
                  <a:lnTo>
                    <a:pt x="800000" y="1793059"/>
                  </a:lnTo>
                  <a:lnTo>
                    <a:pt x="768656" y="1826018"/>
                  </a:lnTo>
                  <a:lnTo>
                    <a:pt x="735948" y="1857633"/>
                  </a:lnTo>
                  <a:lnTo>
                    <a:pt x="701923" y="1887858"/>
                  </a:lnTo>
                  <a:lnTo>
                    <a:pt x="666625" y="1916645"/>
                  </a:lnTo>
                  <a:lnTo>
                    <a:pt x="630103" y="1943948"/>
                  </a:lnTo>
                  <a:lnTo>
                    <a:pt x="592400" y="1969721"/>
                  </a:lnTo>
                  <a:lnTo>
                    <a:pt x="553565" y="1993917"/>
                  </a:lnTo>
                  <a:lnTo>
                    <a:pt x="513643" y="2016489"/>
                  </a:lnTo>
                  <a:lnTo>
                    <a:pt x="472680" y="2037392"/>
                  </a:lnTo>
                  <a:lnTo>
                    <a:pt x="430722" y="2056577"/>
                  </a:lnTo>
                  <a:lnTo>
                    <a:pt x="387816" y="2074000"/>
                  </a:lnTo>
                  <a:lnTo>
                    <a:pt x="344008" y="2089612"/>
                  </a:lnTo>
                  <a:lnTo>
                    <a:pt x="299343" y="2103369"/>
                  </a:lnTo>
                  <a:lnTo>
                    <a:pt x="253869" y="2115222"/>
                  </a:lnTo>
                  <a:lnTo>
                    <a:pt x="207630" y="2125127"/>
                  </a:lnTo>
                  <a:lnTo>
                    <a:pt x="160675" y="2133035"/>
                  </a:lnTo>
                  <a:lnTo>
                    <a:pt x="113047" y="2138901"/>
                  </a:lnTo>
                  <a:lnTo>
                    <a:pt x="64795" y="2142677"/>
                  </a:lnTo>
                  <a:lnTo>
                    <a:pt x="15963" y="2144318"/>
                  </a:lnTo>
                  <a:close/>
                </a:path>
              </a:pathLst>
            </a:custGeom>
            <a:solidFill>
              <a:srgbClr val="4785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99307" y="1254607"/>
              <a:ext cx="1092835" cy="2151380"/>
            </a:xfrm>
            <a:custGeom>
              <a:avLst/>
              <a:gdLst/>
              <a:ahLst/>
              <a:cxnLst/>
              <a:rect l="l" t="t" r="r" b="b"/>
              <a:pathLst>
                <a:path w="1092835" h="2151379">
                  <a:moveTo>
                    <a:pt x="1081659" y="2151367"/>
                  </a:moveTo>
                  <a:lnTo>
                    <a:pt x="1076375" y="2151367"/>
                  </a:lnTo>
                  <a:lnTo>
                    <a:pt x="1028430" y="2150319"/>
                  </a:lnTo>
                  <a:lnTo>
                    <a:pt x="981021" y="2147204"/>
                  </a:lnTo>
                  <a:lnTo>
                    <a:pt x="934193" y="2142065"/>
                  </a:lnTo>
                  <a:lnTo>
                    <a:pt x="887990" y="2134947"/>
                  </a:lnTo>
                  <a:lnTo>
                    <a:pt x="842455" y="2125894"/>
                  </a:lnTo>
                  <a:lnTo>
                    <a:pt x="797632" y="2114948"/>
                  </a:lnTo>
                  <a:lnTo>
                    <a:pt x="753564" y="2102153"/>
                  </a:lnTo>
                  <a:lnTo>
                    <a:pt x="710297" y="2087555"/>
                  </a:lnTo>
                  <a:lnTo>
                    <a:pt x="667872" y="2071195"/>
                  </a:lnTo>
                  <a:lnTo>
                    <a:pt x="626335" y="2053117"/>
                  </a:lnTo>
                  <a:lnTo>
                    <a:pt x="585728" y="2033367"/>
                  </a:lnTo>
                  <a:lnTo>
                    <a:pt x="546096" y="2011986"/>
                  </a:lnTo>
                  <a:lnTo>
                    <a:pt x="507483" y="1989020"/>
                  </a:lnTo>
                  <a:lnTo>
                    <a:pt x="469931" y="1964511"/>
                  </a:lnTo>
                  <a:lnTo>
                    <a:pt x="433485" y="1938503"/>
                  </a:lnTo>
                  <a:lnTo>
                    <a:pt x="398189" y="1911041"/>
                  </a:lnTo>
                  <a:lnTo>
                    <a:pt x="364086" y="1882168"/>
                  </a:lnTo>
                  <a:lnTo>
                    <a:pt x="331220" y="1851926"/>
                  </a:lnTo>
                  <a:lnTo>
                    <a:pt x="299635" y="1820362"/>
                  </a:lnTo>
                  <a:lnTo>
                    <a:pt x="269374" y="1787517"/>
                  </a:lnTo>
                  <a:lnTo>
                    <a:pt x="240482" y="1753436"/>
                  </a:lnTo>
                  <a:lnTo>
                    <a:pt x="213002" y="1718162"/>
                  </a:lnTo>
                  <a:lnTo>
                    <a:pt x="186977" y="1681739"/>
                  </a:lnTo>
                  <a:lnTo>
                    <a:pt x="162452" y="1644212"/>
                  </a:lnTo>
                  <a:lnTo>
                    <a:pt x="139471" y="1605623"/>
                  </a:lnTo>
                  <a:lnTo>
                    <a:pt x="118077" y="1566016"/>
                  </a:lnTo>
                  <a:lnTo>
                    <a:pt x="98313" y="1525435"/>
                  </a:lnTo>
                  <a:lnTo>
                    <a:pt x="80224" y="1483924"/>
                  </a:lnTo>
                  <a:lnTo>
                    <a:pt x="63854" y="1441526"/>
                  </a:lnTo>
                  <a:lnTo>
                    <a:pt x="49245" y="1398286"/>
                  </a:lnTo>
                  <a:lnTo>
                    <a:pt x="36442" y="1354246"/>
                  </a:lnTo>
                  <a:lnTo>
                    <a:pt x="25489" y="1309452"/>
                  </a:lnTo>
                  <a:lnTo>
                    <a:pt x="16430" y="1263945"/>
                  </a:lnTo>
                  <a:lnTo>
                    <a:pt x="9307" y="1217771"/>
                  </a:lnTo>
                  <a:lnTo>
                    <a:pt x="4165" y="1170972"/>
                  </a:lnTo>
                  <a:lnTo>
                    <a:pt x="1048" y="1123593"/>
                  </a:lnTo>
                  <a:lnTo>
                    <a:pt x="0" y="1075677"/>
                  </a:lnTo>
                  <a:lnTo>
                    <a:pt x="1042" y="1027915"/>
                  </a:lnTo>
                  <a:lnTo>
                    <a:pt x="4140" y="980684"/>
                  </a:lnTo>
                  <a:lnTo>
                    <a:pt x="9250" y="934029"/>
                  </a:lnTo>
                  <a:lnTo>
                    <a:pt x="16330" y="887992"/>
                  </a:lnTo>
                  <a:lnTo>
                    <a:pt x="25336" y="842616"/>
                  </a:lnTo>
                  <a:lnTo>
                    <a:pt x="36224" y="797946"/>
                  </a:lnTo>
                  <a:lnTo>
                    <a:pt x="48952" y="754025"/>
                  </a:lnTo>
                  <a:lnTo>
                    <a:pt x="63476" y="710895"/>
                  </a:lnTo>
                  <a:lnTo>
                    <a:pt x="79753" y="668602"/>
                  </a:lnTo>
                  <a:lnTo>
                    <a:pt x="97739" y="627187"/>
                  </a:lnTo>
                  <a:lnTo>
                    <a:pt x="117392" y="586695"/>
                  </a:lnTo>
                  <a:lnTo>
                    <a:pt x="138667" y="547168"/>
                  </a:lnTo>
                  <a:lnTo>
                    <a:pt x="161523" y="508651"/>
                  </a:lnTo>
                  <a:lnTo>
                    <a:pt x="185915" y="471187"/>
                  </a:lnTo>
                  <a:lnTo>
                    <a:pt x="211800" y="434819"/>
                  </a:lnTo>
                  <a:lnTo>
                    <a:pt x="239135" y="399591"/>
                  </a:lnTo>
                  <a:lnTo>
                    <a:pt x="267877" y="365546"/>
                  </a:lnTo>
                  <a:lnTo>
                    <a:pt x="297982" y="332727"/>
                  </a:lnTo>
                  <a:lnTo>
                    <a:pt x="329407" y="301179"/>
                  </a:lnTo>
                  <a:lnTo>
                    <a:pt x="362109" y="270943"/>
                  </a:lnTo>
                  <a:lnTo>
                    <a:pt x="396045" y="242065"/>
                  </a:lnTo>
                  <a:lnTo>
                    <a:pt x="431171" y="214587"/>
                  </a:lnTo>
                  <a:lnTo>
                    <a:pt x="467444" y="188553"/>
                  </a:lnTo>
                  <a:lnTo>
                    <a:pt x="504821" y="164006"/>
                  </a:lnTo>
                  <a:lnTo>
                    <a:pt x="543258" y="140990"/>
                  </a:lnTo>
                  <a:lnTo>
                    <a:pt x="582713" y="119548"/>
                  </a:lnTo>
                  <a:lnTo>
                    <a:pt x="623141" y="99723"/>
                  </a:lnTo>
                  <a:lnTo>
                    <a:pt x="664501" y="81560"/>
                  </a:lnTo>
                  <a:lnTo>
                    <a:pt x="706747" y="65100"/>
                  </a:lnTo>
                  <a:lnTo>
                    <a:pt x="749838" y="50389"/>
                  </a:lnTo>
                  <a:lnTo>
                    <a:pt x="793729" y="37469"/>
                  </a:lnTo>
                  <a:lnTo>
                    <a:pt x="838378" y="26384"/>
                  </a:lnTo>
                  <a:lnTo>
                    <a:pt x="883742" y="17177"/>
                  </a:lnTo>
                  <a:lnTo>
                    <a:pt x="929776" y="9891"/>
                  </a:lnTo>
                  <a:lnTo>
                    <a:pt x="976438" y="4571"/>
                  </a:lnTo>
                  <a:lnTo>
                    <a:pt x="1023685" y="1259"/>
                  </a:lnTo>
                  <a:lnTo>
                    <a:pt x="1071473" y="0"/>
                  </a:lnTo>
                  <a:lnTo>
                    <a:pt x="1073378" y="416102"/>
                  </a:lnTo>
                  <a:lnTo>
                    <a:pt x="1024284" y="418123"/>
                  </a:lnTo>
                  <a:lnTo>
                    <a:pt x="976179" y="423652"/>
                  </a:lnTo>
                  <a:lnTo>
                    <a:pt x="929191" y="432562"/>
                  </a:lnTo>
                  <a:lnTo>
                    <a:pt x="883445" y="444726"/>
                  </a:lnTo>
                  <a:lnTo>
                    <a:pt x="839067" y="460017"/>
                  </a:lnTo>
                  <a:lnTo>
                    <a:pt x="796185" y="478309"/>
                  </a:lnTo>
                  <a:lnTo>
                    <a:pt x="754923" y="499475"/>
                  </a:lnTo>
                  <a:lnTo>
                    <a:pt x="715409" y="523388"/>
                  </a:lnTo>
                  <a:lnTo>
                    <a:pt x="677768" y="549922"/>
                  </a:lnTo>
                  <a:lnTo>
                    <a:pt x="642127" y="578949"/>
                  </a:lnTo>
                  <a:lnTo>
                    <a:pt x="608612" y="610344"/>
                  </a:lnTo>
                  <a:lnTo>
                    <a:pt x="577349" y="643979"/>
                  </a:lnTo>
                  <a:lnTo>
                    <a:pt x="548464" y="679728"/>
                  </a:lnTo>
                  <a:lnTo>
                    <a:pt x="522084" y="717464"/>
                  </a:lnTo>
                  <a:lnTo>
                    <a:pt x="498335" y="757060"/>
                  </a:lnTo>
                  <a:lnTo>
                    <a:pt x="477343" y="798390"/>
                  </a:lnTo>
                  <a:lnTo>
                    <a:pt x="459234" y="841326"/>
                  </a:lnTo>
                  <a:lnTo>
                    <a:pt x="444135" y="885743"/>
                  </a:lnTo>
                  <a:lnTo>
                    <a:pt x="432171" y="931513"/>
                  </a:lnTo>
                  <a:lnTo>
                    <a:pt x="423469" y="978510"/>
                  </a:lnTo>
                  <a:lnTo>
                    <a:pt x="418156" y="1026607"/>
                  </a:lnTo>
                  <a:lnTo>
                    <a:pt x="416356" y="1075677"/>
                  </a:lnTo>
                  <a:lnTo>
                    <a:pt x="418014" y="1122783"/>
                  </a:lnTo>
                  <a:lnTo>
                    <a:pt x="422911" y="1168995"/>
                  </a:lnTo>
                  <a:lnTo>
                    <a:pt x="430936" y="1214201"/>
                  </a:lnTo>
                  <a:lnTo>
                    <a:pt x="441978" y="1258290"/>
                  </a:lnTo>
                  <a:lnTo>
                    <a:pt x="455925" y="1301151"/>
                  </a:lnTo>
                  <a:lnTo>
                    <a:pt x="472665" y="1342671"/>
                  </a:lnTo>
                  <a:lnTo>
                    <a:pt x="492087" y="1382739"/>
                  </a:lnTo>
                  <a:lnTo>
                    <a:pt x="514078" y="1421244"/>
                  </a:lnTo>
                  <a:lnTo>
                    <a:pt x="538528" y="1458073"/>
                  </a:lnTo>
                  <a:lnTo>
                    <a:pt x="565323" y="1493115"/>
                  </a:lnTo>
                  <a:lnTo>
                    <a:pt x="594354" y="1526259"/>
                  </a:lnTo>
                  <a:lnTo>
                    <a:pt x="625508" y="1557393"/>
                  </a:lnTo>
                  <a:lnTo>
                    <a:pt x="658673" y="1586405"/>
                  </a:lnTo>
                  <a:lnTo>
                    <a:pt x="693738" y="1613184"/>
                  </a:lnTo>
                  <a:lnTo>
                    <a:pt x="730590" y="1637618"/>
                  </a:lnTo>
                  <a:lnTo>
                    <a:pt x="769119" y="1659595"/>
                  </a:lnTo>
                  <a:lnTo>
                    <a:pt x="809213" y="1679004"/>
                  </a:lnTo>
                  <a:lnTo>
                    <a:pt x="850759" y="1695733"/>
                  </a:lnTo>
                  <a:lnTo>
                    <a:pt x="893647" y="1709671"/>
                  </a:lnTo>
                  <a:lnTo>
                    <a:pt x="937764" y="1720706"/>
                  </a:lnTo>
                  <a:lnTo>
                    <a:pt x="982999" y="1728727"/>
                  </a:lnTo>
                  <a:lnTo>
                    <a:pt x="1029240" y="1733621"/>
                  </a:lnTo>
                  <a:lnTo>
                    <a:pt x="1076375" y="1735277"/>
                  </a:lnTo>
                  <a:lnTo>
                    <a:pt x="1086092" y="1735277"/>
                  </a:lnTo>
                  <a:lnTo>
                    <a:pt x="1092212" y="2151253"/>
                  </a:lnTo>
                  <a:lnTo>
                    <a:pt x="1081659" y="2151367"/>
                  </a:lnTo>
                  <a:close/>
                </a:path>
                <a:path w="1092835" h="2151379">
                  <a:moveTo>
                    <a:pt x="1086092" y="1735277"/>
                  </a:moveTo>
                  <a:lnTo>
                    <a:pt x="1076375" y="1735277"/>
                  </a:lnTo>
                  <a:lnTo>
                    <a:pt x="1082852" y="1735251"/>
                  </a:lnTo>
                  <a:lnTo>
                    <a:pt x="1086091" y="1735201"/>
                  </a:lnTo>
                  <a:close/>
                </a:path>
              </a:pathLst>
            </a:custGeom>
            <a:solidFill>
              <a:srgbClr val="1C47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3392" y="3117342"/>
            <a:ext cx="2870835" cy="1049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灰盒的检查方法，通过检查业务数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据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记录、业务日志等方式判定测试对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业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务的覆盖情况。一般无通用的检查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手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段，实施成本高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7709" y="3117342"/>
            <a:ext cx="3226435" cy="1049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白盒的检查方法，对应用系统从程序级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、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方法级、分支级、代码行级等维度判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定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测试对程序代码的覆盖情况。是有效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、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便捷、准确的完备性检查手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段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4437" y="2176779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业务覆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盖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8782" y="2209164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Microsoft YaHei"/>
                <a:cs typeface="Microsoft YaHei"/>
              </a:rPr>
              <a:t>代码覆</a:t>
            </a:r>
            <a:r>
              <a:rPr dirty="0" sz="2000" spc="5" b="1">
                <a:solidFill>
                  <a:srgbClr val="FFFFFF"/>
                </a:solidFill>
                <a:latin typeface="Microsoft YaHei"/>
                <a:cs typeface="Microsoft YaHei"/>
              </a:rPr>
              <a:t>盖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55720" y="2065019"/>
            <a:ext cx="1042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0" marR="5080" indent="-1270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测试完</a:t>
            </a: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备 </a:t>
            </a: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性检</a:t>
            </a:r>
            <a:r>
              <a:rPr dirty="0" sz="2000" spc="5" b="1">
                <a:solidFill>
                  <a:srgbClr val="445369"/>
                </a:solidFill>
                <a:latin typeface="Microsoft YaHei"/>
                <a:cs typeface="Microsoft YaHei"/>
              </a:rPr>
              <a:t>查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4063"/>
            <a:ext cx="9144000" cy="2680970"/>
            <a:chOff x="0" y="1274063"/>
            <a:chExt cx="9144000" cy="2680970"/>
          </a:xfrm>
        </p:grpSpPr>
        <p:sp>
          <p:nvSpPr>
            <p:cNvPr id="3" name="object 3"/>
            <p:cNvSpPr/>
            <p:nvPr/>
          </p:nvSpPr>
          <p:spPr>
            <a:xfrm>
              <a:off x="0" y="1274063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0" y="0"/>
                  </a:moveTo>
                  <a:lnTo>
                    <a:pt x="9144000" y="0"/>
                  </a:lnTo>
                  <a:lnTo>
                    <a:pt x="91440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891" y="2179319"/>
              <a:ext cx="3531108" cy="1763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91511"/>
              <a:ext cx="3536441" cy="17632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7430" y="2068512"/>
            <a:ext cx="70897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02</a:t>
            </a:r>
            <a:r>
              <a:rPr dirty="0" spc="-90"/>
              <a:t> </a:t>
            </a:r>
            <a:r>
              <a:rPr dirty="0"/>
              <a:t>服务端的代码覆盖率监控</a:t>
            </a:r>
            <a:r>
              <a:rPr dirty="0" sz="2200" spc="-10"/>
              <a:t>(</a:t>
            </a:r>
            <a:r>
              <a:rPr dirty="0" sz="2200"/>
              <a:t>测了什么</a:t>
            </a:r>
            <a:r>
              <a:rPr dirty="0" sz="2200" spc="-5"/>
              <a:t>)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175" y="156845"/>
            <a:ext cx="3987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基于业务的黑盒测试成本曲线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14310" y="1004569"/>
            <a:ext cx="6162040" cy="3503929"/>
            <a:chOff x="1414310" y="1004569"/>
            <a:chExt cx="6162040" cy="3503929"/>
          </a:xfrm>
        </p:grpSpPr>
        <p:sp>
          <p:nvSpPr>
            <p:cNvPr id="4" name="object 4"/>
            <p:cNvSpPr/>
            <p:nvPr/>
          </p:nvSpPr>
          <p:spPr>
            <a:xfrm>
              <a:off x="1414310" y="1004569"/>
              <a:ext cx="6162040" cy="3503929"/>
            </a:xfrm>
            <a:custGeom>
              <a:avLst/>
              <a:gdLst/>
              <a:ahLst/>
              <a:cxnLst/>
              <a:rect l="l" t="t" r="r" b="b"/>
              <a:pathLst>
                <a:path w="6162040" h="3503929">
                  <a:moveTo>
                    <a:pt x="6161875" y="3410585"/>
                  </a:moveTo>
                  <a:lnTo>
                    <a:pt x="6126492" y="3389947"/>
                  </a:lnTo>
                  <a:lnTo>
                    <a:pt x="6007493" y="3320529"/>
                  </a:lnTo>
                  <a:lnTo>
                    <a:pt x="6004242" y="3318992"/>
                  </a:lnTo>
                  <a:lnTo>
                    <a:pt x="6000762" y="3318040"/>
                  </a:lnTo>
                  <a:lnTo>
                    <a:pt x="5997181" y="3317722"/>
                  </a:lnTo>
                  <a:lnTo>
                    <a:pt x="5993600" y="3318014"/>
                  </a:lnTo>
                  <a:lnTo>
                    <a:pt x="5976455" y="3338258"/>
                  </a:lnTo>
                  <a:lnTo>
                    <a:pt x="5976747" y="3341852"/>
                  </a:lnTo>
                  <a:lnTo>
                    <a:pt x="6044565" y="3389947"/>
                  </a:lnTo>
                  <a:lnTo>
                    <a:pt x="107505" y="3389947"/>
                  </a:lnTo>
                  <a:lnTo>
                    <a:pt x="113461" y="185559"/>
                  </a:lnTo>
                  <a:lnTo>
                    <a:pt x="113538" y="117259"/>
                  </a:lnTo>
                  <a:lnTo>
                    <a:pt x="147256" y="175285"/>
                  </a:lnTo>
                  <a:lnTo>
                    <a:pt x="165163" y="185559"/>
                  </a:lnTo>
                  <a:lnTo>
                    <a:pt x="168744" y="185229"/>
                  </a:lnTo>
                  <a:lnTo>
                    <a:pt x="185737" y="164858"/>
                  </a:lnTo>
                  <a:lnTo>
                    <a:pt x="185420" y="161277"/>
                  </a:lnTo>
                  <a:lnTo>
                    <a:pt x="184480" y="157810"/>
                  </a:lnTo>
                  <a:lnTo>
                    <a:pt x="182943" y="154546"/>
                  </a:lnTo>
                  <a:lnTo>
                    <a:pt x="116941" y="40919"/>
                  </a:lnTo>
                  <a:lnTo>
                    <a:pt x="93179" y="0"/>
                  </a:lnTo>
                  <a:lnTo>
                    <a:pt x="2832" y="154216"/>
                  </a:lnTo>
                  <a:lnTo>
                    <a:pt x="1295" y="157467"/>
                  </a:lnTo>
                  <a:lnTo>
                    <a:pt x="342" y="160934"/>
                  </a:lnTo>
                  <a:lnTo>
                    <a:pt x="0" y="164515"/>
                  </a:lnTo>
                  <a:lnTo>
                    <a:pt x="292" y="168097"/>
                  </a:lnTo>
                  <a:lnTo>
                    <a:pt x="20510" y="185280"/>
                  </a:lnTo>
                  <a:lnTo>
                    <a:pt x="24091" y="184988"/>
                  </a:lnTo>
                  <a:lnTo>
                    <a:pt x="72263" y="117335"/>
                  </a:lnTo>
                  <a:lnTo>
                    <a:pt x="72377" y="81915"/>
                  </a:lnTo>
                  <a:lnTo>
                    <a:pt x="72313" y="117259"/>
                  </a:lnTo>
                  <a:lnTo>
                    <a:pt x="66192" y="3411182"/>
                  </a:lnTo>
                  <a:lnTo>
                    <a:pt x="93179" y="3411232"/>
                  </a:lnTo>
                  <a:lnTo>
                    <a:pt x="93179" y="3431222"/>
                  </a:lnTo>
                  <a:lnTo>
                    <a:pt x="6044565" y="3431222"/>
                  </a:lnTo>
                  <a:lnTo>
                    <a:pt x="5986691" y="3464991"/>
                  </a:lnTo>
                  <a:lnTo>
                    <a:pt x="5983757" y="3467062"/>
                  </a:lnTo>
                  <a:lnTo>
                    <a:pt x="5976455" y="3482911"/>
                  </a:lnTo>
                  <a:lnTo>
                    <a:pt x="5976785" y="3486493"/>
                  </a:lnTo>
                  <a:lnTo>
                    <a:pt x="5997181" y="3503447"/>
                  </a:lnTo>
                  <a:lnTo>
                    <a:pt x="6000762" y="3503130"/>
                  </a:lnTo>
                  <a:lnTo>
                    <a:pt x="6004242" y="3502177"/>
                  </a:lnTo>
                  <a:lnTo>
                    <a:pt x="6007493" y="3500640"/>
                  </a:lnTo>
                  <a:lnTo>
                    <a:pt x="6126492" y="3431222"/>
                  </a:lnTo>
                  <a:lnTo>
                    <a:pt x="6161875" y="341058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00174" y="1327581"/>
              <a:ext cx="5615305" cy="3073400"/>
            </a:xfrm>
            <a:custGeom>
              <a:avLst/>
              <a:gdLst/>
              <a:ahLst/>
              <a:cxnLst/>
              <a:rect l="l" t="t" r="r" b="b"/>
              <a:pathLst>
                <a:path w="5615305" h="3073400">
                  <a:moveTo>
                    <a:pt x="4159478" y="2501900"/>
                  </a:moveTo>
                  <a:lnTo>
                    <a:pt x="4091165" y="2501900"/>
                  </a:lnTo>
                  <a:lnTo>
                    <a:pt x="4109694" y="2489200"/>
                  </a:lnTo>
                  <a:lnTo>
                    <a:pt x="4109453" y="2489200"/>
                  </a:lnTo>
                  <a:lnTo>
                    <a:pt x="4127779" y="2476500"/>
                  </a:lnTo>
                  <a:lnTo>
                    <a:pt x="4145432" y="2476500"/>
                  </a:lnTo>
                  <a:lnTo>
                    <a:pt x="4163428" y="2463800"/>
                  </a:lnTo>
                  <a:lnTo>
                    <a:pt x="4163187" y="2463800"/>
                  </a:lnTo>
                  <a:lnTo>
                    <a:pt x="4181055" y="2451100"/>
                  </a:lnTo>
                  <a:lnTo>
                    <a:pt x="4180827" y="2451100"/>
                  </a:lnTo>
                  <a:lnTo>
                    <a:pt x="4198594" y="2438400"/>
                  </a:lnTo>
                  <a:lnTo>
                    <a:pt x="4198366" y="2438400"/>
                  </a:lnTo>
                  <a:lnTo>
                    <a:pt x="4216057" y="2425700"/>
                  </a:lnTo>
                  <a:lnTo>
                    <a:pt x="4215841" y="2425700"/>
                  </a:lnTo>
                  <a:lnTo>
                    <a:pt x="4233494" y="2413000"/>
                  </a:lnTo>
                  <a:lnTo>
                    <a:pt x="4233278" y="2413000"/>
                  </a:lnTo>
                  <a:lnTo>
                    <a:pt x="4250931" y="2400300"/>
                  </a:lnTo>
                  <a:lnTo>
                    <a:pt x="4250715" y="2400300"/>
                  </a:lnTo>
                  <a:lnTo>
                    <a:pt x="4268381" y="2387600"/>
                  </a:lnTo>
                  <a:lnTo>
                    <a:pt x="4268177" y="2387600"/>
                  </a:lnTo>
                  <a:lnTo>
                    <a:pt x="4285881" y="2374900"/>
                  </a:lnTo>
                  <a:lnTo>
                    <a:pt x="4285691" y="2374900"/>
                  </a:lnTo>
                  <a:lnTo>
                    <a:pt x="4303458" y="2362200"/>
                  </a:lnTo>
                  <a:lnTo>
                    <a:pt x="4303280" y="2362200"/>
                  </a:lnTo>
                  <a:lnTo>
                    <a:pt x="4321136" y="2349500"/>
                  </a:lnTo>
                  <a:lnTo>
                    <a:pt x="4320971" y="2349500"/>
                  </a:lnTo>
                  <a:lnTo>
                    <a:pt x="4338955" y="2336800"/>
                  </a:lnTo>
                  <a:lnTo>
                    <a:pt x="4338789" y="2336800"/>
                  </a:lnTo>
                  <a:lnTo>
                    <a:pt x="4356925" y="2324100"/>
                  </a:lnTo>
                  <a:lnTo>
                    <a:pt x="4356773" y="2324100"/>
                  </a:lnTo>
                  <a:lnTo>
                    <a:pt x="4375086" y="2298700"/>
                  </a:lnTo>
                  <a:lnTo>
                    <a:pt x="4374946" y="2298700"/>
                  </a:lnTo>
                  <a:lnTo>
                    <a:pt x="4393463" y="2286000"/>
                  </a:lnTo>
                  <a:lnTo>
                    <a:pt x="4412081" y="2273300"/>
                  </a:lnTo>
                  <a:lnTo>
                    <a:pt x="4430966" y="2247900"/>
                  </a:lnTo>
                  <a:lnTo>
                    <a:pt x="4450156" y="2235200"/>
                  </a:lnTo>
                  <a:lnTo>
                    <a:pt x="4469663" y="2209800"/>
                  </a:lnTo>
                  <a:lnTo>
                    <a:pt x="4489526" y="2197100"/>
                  </a:lnTo>
                  <a:lnTo>
                    <a:pt x="4509757" y="2171700"/>
                  </a:lnTo>
                  <a:lnTo>
                    <a:pt x="4530394" y="2146300"/>
                  </a:lnTo>
                  <a:lnTo>
                    <a:pt x="4551464" y="2133600"/>
                  </a:lnTo>
                  <a:lnTo>
                    <a:pt x="4572990" y="2108200"/>
                  </a:lnTo>
                  <a:lnTo>
                    <a:pt x="4595012" y="2082800"/>
                  </a:lnTo>
                  <a:lnTo>
                    <a:pt x="4640618" y="2032000"/>
                  </a:lnTo>
                  <a:lnTo>
                    <a:pt x="4652187" y="2019300"/>
                  </a:lnTo>
                  <a:lnTo>
                    <a:pt x="4663668" y="2006600"/>
                  </a:lnTo>
                  <a:lnTo>
                    <a:pt x="4675073" y="1993900"/>
                  </a:lnTo>
                  <a:lnTo>
                    <a:pt x="4686414" y="1981200"/>
                  </a:lnTo>
                  <a:lnTo>
                    <a:pt x="4697679" y="1968500"/>
                  </a:lnTo>
                  <a:lnTo>
                    <a:pt x="4708880" y="1955800"/>
                  </a:lnTo>
                  <a:lnTo>
                    <a:pt x="4731092" y="1917700"/>
                  </a:lnTo>
                  <a:lnTo>
                    <a:pt x="4730940" y="1917700"/>
                  </a:lnTo>
                  <a:lnTo>
                    <a:pt x="4752987" y="1892300"/>
                  </a:lnTo>
                  <a:lnTo>
                    <a:pt x="4752848" y="1892300"/>
                  </a:lnTo>
                  <a:lnTo>
                    <a:pt x="4774590" y="1866900"/>
                  </a:lnTo>
                  <a:lnTo>
                    <a:pt x="4795913" y="1828800"/>
                  </a:lnTo>
                  <a:lnTo>
                    <a:pt x="4816957" y="1803400"/>
                  </a:lnTo>
                  <a:lnTo>
                    <a:pt x="4837722" y="1778000"/>
                  </a:lnTo>
                  <a:lnTo>
                    <a:pt x="4858207" y="1739900"/>
                  </a:lnTo>
                  <a:lnTo>
                    <a:pt x="4878412" y="1701800"/>
                  </a:lnTo>
                  <a:lnTo>
                    <a:pt x="4898339" y="1676400"/>
                  </a:lnTo>
                  <a:lnTo>
                    <a:pt x="4917998" y="1638300"/>
                  </a:lnTo>
                  <a:lnTo>
                    <a:pt x="4937366" y="1612900"/>
                  </a:lnTo>
                  <a:lnTo>
                    <a:pt x="4956479" y="1574800"/>
                  </a:lnTo>
                  <a:lnTo>
                    <a:pt x="4975301" y="1536700"/>
                  </a:lnTo>
                  <a:lnTo>
                    <a:pt x="4993868" y="1498600"/>
                  </a:lnTo>
                  <a:lnTo>
                    <a:pt x="5012156" y="1473200"/>
                  </a:lnTo>
                  <a:lnTo>
                    <a:pt x="5030177" y="1435100"/>
                  </a:lnTo>
                  <a:lnTo>
                    <a:pt x="5047932" y="1397000"/>
                  </a:lnTo>
                  <a:lnTo>
                    <a:pt x="5065420" y="1358900"/>
                  </a:lnTo>
                  <a:lnTo>
                    <a:pt x="5082641" y="1320800"/>
                  </a:lnTo>
                  <a:lnTo>
                    <a:pt x="5099608" y="1282700"/>
                  </a:lnTo>
                  <a:lnTo>
                    <a:pt x="5116309" y="1244600"/>
                  </a:lnTo>
                  <a:lnTo>
                    <a:pt x="5132743" y="1219200"/>
                  </a:lnTo>
                  <a:lnTo>
                    <a:pt x="5148922" y="1181100"/>
                  </a:lnTo>
                  <a:lnTo>
                    <a:pt x="5164848" y="1143000"/>
                  </a:lnTo>
                  <a:lnTo>
                    <a:pt x="5180520" y="1104900"/>
                  </a:lnTo>
                  <a:lnTo>
                    <a:pt x="5195938" y="1066800"/>
                  </a:lnTo>
                  <a:lnTo>
                    <a:pt x="5211102" y="1028700"/>
                  </a:lnTo>
                  <a:lnTo>
                    <a:pt x="5226024" y="990600"/>
                  </a:lnTo>
                  <a:lnTo>
                    <a:pt x="5240693" y="952500"/>
                  </a:lnTo>
                  <a:lnTo>
                    <a:pt x="5255107" y="914400"/>
                  </a:lnTo>
                  <a:lnTo>
                    <a:pt x="5269280" y="876300"/>
                  </a:lnTo>
                  <a:lnTo>
                    <a:pt x="5283200" y="850900"/>
                  </a:lnTo>
                  <a:lnTo>
                    <a:pt x="5296890" y="812800"/>
                  </a:lnTo>
                  <a:lnTo>
                    <a:pt x="5323547" y="736600"/>
                  </a:lnTo>
                  <a:lnTo>
                    <a:pt x="5349239" y="673100"/>
                  </a:lnTo>
                  <a:lnTo>
                    <a:pt x="5374005" y="596900"/>
                  </a:lnTo>
                  <a:lnTo>
                    <a:pt x="5397842" y="533400"/>
                  </a:lnTo>
                  <a:lnTo>
                    <a:pt x="5420766" y="469900"/>
                  </a:lnTo>
                  <a:lnTo>
                    <a:pt x="5442788" y="406400"/>
                  </a:lnTo>
                  <a:lnTo>
                    <a:pt x="5484202" y="279400"/>
                  </a:lnTo>
                  <a:lnTo>
                    <a:pt x="5503621" y="228600"/>
                  </a:lnTo>
                  <a:lnTo>
                    <a:pt x="5522201" y="177800"/>
                  </a:lnTo>
                  <a:lnTo>
                    <a:pt x="5539943" y="127000"/>
                  </a:lnTo>
                  <a:lnTo>
                    <a:pt x="5556884" y="76200"/>
                  </a:lnTo>
                  <a:lnTo>
                    <a:pt x="5573026" y="38100"/>
                  </a:lnTo>
                  <a:lnTo>
                    <a:pt x="5580824" y="12700"/>
                  </a:lnTo>
                  <a:lnTo>
                    <a:pt x="5588393" y="0"/>
                  </a:lnTo>
                  <a:lnTo>
                    <a:pt x="5614936" y="0"/>
                  </a:lnTo>
                  <a:lnTo>
                    <a:pt x="5607392" y="25400"/>
                  </a:lnTo>
                  <a:lnTo>
                    <a:pt x="5599696" y="38100"/>
                  </a:lnTo>
                  <a:lnTo>
                    <a:pt x="5583669" y="88900"/>
                  </a:lnTo>
                  <a:lnTo>
                    <a:pt x="5566816" y="127000"/>
                  </a:lnTo>
                  <a:lnTo>
                    <a:pt x="5549137" y="177800"/>
                  </a:lnTo>
                  <a:lnTo>
                    <a:pt x="5530596" y="228600"/>
                  </a:lnTo>
                  <a:lnTo>
                    <a:pt x="5511203" y="292100"/>
                  </a:lnTo>
                  <a:lnTo>
                    <a:pt x="5469788" y="406400"/>
                  </a:lnTo>
                  <a:lnTo>
                    <a:pt x="5447741" y="469900"/>
                  </a:lnTo>
                  <a:lnTo>
                    <a:pt x="5424792" y="546100"/>
                  </a:lnTo>
                  <a:lnTo>
                    <a:pt x="5400916" y="609600"/>
                  </a:lnTo>
                  <a:lnTo>
                    <a:pt x="5376100" y="673100"/>
                  </a:lnTo>
                  <a:lnTo>
                    <a:pt x="5350344" y="749300"/>
                  </a:lnTo>
                  <a:lnTo>
                    <a:pt x="5323624" y="825500"/>
                  </a:lnTo>
                  <a:lnTo>
                    <a:pt x="5309895" y="850900"/>
                  </a:lnTo>
                  <a:lnTo>
                    <a:pt x="5295925" y="889000"/>
                  </a:lnTo>
                  <a:lnTo>
                    <a:pt x="5281714" y="927100"/>
                  </a:lnTo>
                  <a:lnTo>
                    <a:pt x="5267236" y="965200"/>
                  </a:lnTo>
                  <a:lnTo>
                    <a:pt x="5252516" y="1003300"/>
                  </a:lnTo>
                  <a:lnTo>
                    <a:pt x="5237556" y="1041400"/>
                  </a:lnTo>
                  <a:lnTo>
                    <a:pt x="5222328" y="1079500"/>
                  </a:lnTo>
                  <a:lnTo>
                    <a:pt x="5206847" y="1117600"/>
                  </a:lnTo>
                  <a:lnTo>
                    <a:pt x="5191112" y="1155700"/>
                  </a:lnTo>
                  <a:lnTo>
                    <a:pt x="5175110" y="1193800"/>
                  </a:lnTo>
                  <a:lnTo>
                    <a:pt x="5158854" y="1219200"/>
                  </a:lnTo>
                  <a:lnTo>
                    <a:pt x="5142331" y="1257300"/>
                  </a:lnTo>
                  <a:lnTo>
                    <a:pt x="5125542" y="1295400"/>
                  </a:lnTo>
                  <a:lnTo>
                    <a:pt x="5108486" y="1333500"/>
                  </a:lnTo>
                  <a:lnTo>
                    <a:pt x="5091163" y="1371600"/>
                  </a:lnTo>
                  <a:lnTo>
                    <a:pt x="5073573" y="1409700"/>
                  </a:lnTo>
                  <a:lnTo>
                    <a:pt x="5055704" y="1447800"/>
                  </a:lnTo>
                  <a:lnTo>
                    <a:pt x="5037569" y="1485900"/>
                  </a:lnTo>
                  <a:lnTo>
                    <a:pt x="5019154" y="1511300"/>
                  </a:lnTo>
                  <a:lnTo>
                    <a:pt x="5000459" y="1549400"/>
                  </a:lnTo>
                  <a:lnTo>
                    <a:pt x="4981486" y="1587500"/>
                  </a:lnTo>
                  <a:lnTo>
                    <a:pt x="4962232" y="1625600"/>
                  </a:lnTo>
                  <a:lnTo>
                    <a:pt x="4942687" y="1651000"/>
                  </a:lnTo>
                  <a:lnTo>
                    <a:pt x="4922862" y="1689100"/>
                  </a:lnTo>
                  <a:lnTo>
                    <a:pt x="4902746" y="1727200"/>
                  </a:lnTo>
                  <a:lnTo>
                    <a:pt x="4882337" y="1752600"/>
                  </a:lnTo>
                  <a:lnTo>
                    <a:pt x="4861648" y="1790700"/>
                  </a:lnTo>
                  <a:lnTo>
                    <a:pt x="4840655" y="1816100"/>
                  </a:lnTo>
                  <a:lnTo>
                    <a:pt x="4819370" y="1854200"/>
                  </a:lnTo>
                  <a:lnTo>
                    <a:pt x="4797780" y="1879600"/>
                  </a:lnTo>
                  <a:lnTo>
                    <a:pt x="4775885" y="1917700"/>
                  </a:lnTo>
                  <a:lnTo>
                    <a:pt x="4731207" y="1968500"/>
                  </a:lnTo>
                  <a:lnTo>
                    <a:pt x="4685258" y="2019300"/>
                  </a:lnTo>
                  <a:lnTo>
                    <a:pt x="4673574" y="2044700"/>
                  </a:lnTo>
                  <a:lnTo>
                    <a:pt x="4661827" y="2057400"/>
                  </a:lnTo>
                  <a:lnTo>
                    <a:pt x="4616043" y="2108200"/>
                  </a:lnTo>
                  <a:lnTo>
                    <a:pt x="4593907" y="2120900"/>
                  </a:lnTo>
                  <a:lnTo>
                    <a:pt x="4572254" y="2146300"/>
                  </a:lnTo>
                  <a:lnTo>
                    <a:pt x="4551045" y="2171700"/>
                  </a:lnTo>
                  <a:lnTo>
                    <a:pt x="4530255" y="2197100"/>
                  </a:lnTo>
                  <a:lnTo>
                    <a:pt x="4509846" y="2209800"/>
                  </a:lnTo>
                  <a:lnTo>
                    <a:pt x="4489805" y="2235200"/>
                  </a:lnTo>
                  <a:lnTo>
                    <a:pt x="4470107" y="2260600"/>
                  </a:lnTo>
                  <a:lnTo>
                    <a:pt x="4450702" y="2273300"/>
                  </a:lnTo>
                  <a:lnTo>
                    <a:pt x="4431588" y="2286000"/>
                  </a:lnTo>
                  <a:lnTo>
                    <a:pt x="4412716" y="2311400"/>
                  </a:lnTo>
                  <a:lnTo>
                    <a:pt x="4375607" y="2336800"/>
                  </a:lnTo>
                  <a:lnTo>
                    <a:pt x="4357331" y="2362200"/>
                  </a:lnTo>
                  <a:lnTo>
                    <a:pt x="4177703" y="2489200"/>
                  </a:lnTo>
                  <a:lnTo>
                    <a:pt x="4159478" y="2501900"/>
                  </a:lnTo>
                  <a:close/>
                </a:path>
                <a:path w="5615305" h="3073400">
                  <a:moveTo>
                    <a:pt x="4084777" y="2540000"/>
                  </a:moveTo>
                  <a:lnTo>
                    <a:pt x="3995635" y="2540000"/>
                  </a:lnTo>
                  <a:lnTo>
                    <a:pt x="4015600" y="2527300"/>
                  </a:lnTo>
                  <a:lnTo>
                    <a:pt x="4034790" y="2527300"/>
                  </a:lnTo>
                  <a:lnTo>
                    <a:pt x="4054094" y="2514600"/>
                  </a:lnTo>
                  <a:lnTo>
                    <a:pt x="4072648" y="2514600"/>
                  </a:lnTo>
                  <a:lnTo>
                    <a:pt x="4091406" y="2501900"/>
                  </a:lnTo>
                  <a:lnTo>
                    <a:pt x="4141101" y="2501900"/>
                  </a:lnTo>
                  <a:lnTo>
                    <a:pt x="4103776" y="2527300"/>
                  </a:lnTo>
                  <a:lnTo>
                    <a:pt x="4084777" y="2540000"/>
                  </a:lnTo>
                  <a:close/>
                </a:path>
                <a:path w="5615305" h="3073400">
                  <a:moveTo>
                    <a:pt x="4026141" y="2565400"/>
                  </a:moveTo>
                  <a:lnTo>
                    <a:pt x="3933990" y="2565400"/>
                  </a:lnTo>
                  <a:lnTo>
                    <a:pt x="3955160" y="2552700"/>
                  </a:lnTo>
                  <a:lnTo>
                    <a:pt x="3975506" y="2552700"/>
                  </a:lnTo>
                  <a:lnTo>
                    <a:pt x="3995839" y="2540000"/>
                  </a:lnTo>
                  <a:lnTo>
                    <a:pt x="4065524" y="2540000"/>
                  </a:lnTo>
                  <a:lnTo>
                    <a:pt x="4045991" y="2552700"/>
                  </a:lnTo>
                  <a:lnTo>
                    <a:pt x="4026141" y="2565400"/>
                  </a:lnTo>
                  <a:close/>
                </a:path>
                <a:path w="5615305" h="3073400">
                  <a:moveTo>
                    <a:pt x="3985412" y="2578100"/>
                  </a:moveTo>
                  <a:lnTo>
                    <a:pt x="3890632" y="2578100"/>
                  </a:lnTo>
                  <a:lnTo>
                    <a:pt x="3912730" y="2565400"/>
                  </a:lnTo>
                  <a:lnTo>
                    <a:pt x="4005960" y="2565400"/>
                  </a:lnTo>
                  <a:lnTo>
                    <a:pt x="3985412" y="2578100"/>
                  </a:lnTo>
                  <a:close/>
                </a:path>
                <a:path w="5615305" h="3073400">
                  <a:moveTo>
                    <a:pt x="3921340" y="2603500"/>
                  </a:moveTo>
                  <a:lnTo>
                    <a:pt x="3821620" y="2603500"/>
                  </a:lnTo>
                  <a:lnTo>
                    <a:pt x="3845331" y="2590800"/>
                  </a:lnTo>
                  <a:lnTo>
                    <a:pt x="3845191" y="2590800"/>
                  </a:lnTo>
                  <a:lnTo>
                    <a:pt x="3868331" y="2578100"/>
                  </a:lnTo>
                  <a:lnTo>
                    <a:pt x="3964482" y="2578100"/>
                  </a:lnTo>
                  <a:lnTo>
                    <a:pt x="3943134" y="2590800"/>
                  </a:lnTo>
                  <a:lnTo>
                    <a:pt x="3921340" y="2603500"/>
                  </a:lnTo>
                  <a:close/>
                </a:path>
                <a:path w="5615305" h="3073400">
                  <a:moveTo>
                    <a:pt x="3876332" y="2616200"/>
                  </a:moveTo>
                  <a:lnTo>
                    <a:pt x="3772662" y="2616200"/>
                  </a:lnTo>
                  <a:lnTo>
                    <a:pt x="3797566" y="2603500"/>
                  </a:lnTo>
                  <a:lnTo>
                    <a:pt x="3899090" y="2603500"/>
                  </a:lnTo>
                  <a:lnTo>
                    <a:pt x="3876332" y="2616200"/>
                  </a:lnTo>
                  <a:close/>
                </a:path>
                <a:path w="5615305" h="3073400">
                  <a:moveTo>
                    <a:pt x="3829215" y="2628900"/>
                  </a:moveTo>
                  <a:lnTo>
                    <a:pt x="3721074" y="2628900"/>
                  </a:lnTo>
                  <a:lnTo>
                    <a:pt x="3747300" y="2616200"/>
                  </a:lnTo>
                  <a:lnTo>
                    <a:pt x="3853053" y="2616200"/>
                  </a:lnTo>
                  <a:lnTo>
                    <a:pt x="3829215" y="2628900"/>
                  </a:lnTo>
                  <a:close/>
                </a:path>
                <a:path w="5615305" h="3073400">
                  <a:moveTo>
                    <a:pt x="3779786" y="2641600"/>
                  </a:moveTo>
                  <a:lnTo>
                    <a:pt x="3666642" y="2641600"/>
                  </a:lnTo>
                  <a:lnTo>
                    <a:pt x="3694303" y="2628900"/>
                  </a:lnTo>
                  <a:lnTo>
                    <a:pt x="3804805" y="2628900"/>
                  </a:lnTo>
                  <a:lnTo>
                    <a:pt x="3779786" y="2641600"/>
                  </a:lnTo>
                  <a:close/>
                </a:path>
                <a:path w="5615305" h="3073400">
                  <a:moveTo>
                    <a:pt x="3727818" y="2654300"/>
                  </a:moveTo>
                  <a:lnTo>
                    <a:pt x="3609136" y="2654300"/>
                  </a:lnTo>
                  <a:lnTo>
                    <a:pt x="3666731" y="2641600"/>
                  </a:lnTo>
                  <a:lnTo>
                    <a:pt x="3754132" y="2641600"/>
                  </a:lnTo>
                  <a:lnTo>
                    <a:pt x="3727818" y="2654300"/>
                  </a:lnTo>
                  <a:close/>
                </a:path>
                <a:path w="5615305" h="3073400">
                  <a:moveTo>
                    <a:pt x="3274301" y="2755900"/>
                  </a:moveTo>
                  <a:lnTo>
                    <a:pt x="3103130" y="2755900"/>
                  </a:lnTo>
                  <a:lnTo>
                    <a:pt x="3188017" y="2743200"/>
                  </a:lnTo>
                  <a:lnTo>
                    <a:pt x="3268370" y="2717800"/>
                  </a:lnTo>
                  <a:lnTo>
                    <a:pt x="3416223" y="2692400"/>
                  </a:lnTo>
                  <a:lnTo>
                    <a:pt x="3484194" y="2679700"/>
                  </a:lnTo>
                  <a:lnTo>
                    <a:pt x="3548443" y="2667000"/>
                  </a:lnTo>
                  <a:lnTo>
                    <a:pt x="3609225" y="2654300"/>
                  </a:lnTo>
                  <a:lnTo>
                    <a:pt x="3700818" y="2654300"/>
                  </a:lnTo>
                  <a:lnTo>
                    <a:pt x="3615397" y="2679700"/>
                  </a:lnTo>
                  <a:lnTo>
                    <a:pt x="3554476" y="2692400"/>
                  </a:lnTo>
                  <a:lnTo>
                    <a:pt x="3490137" y="2705100"/>
                  </a:lnTo>
                  <a:lnTo>
                    <a:pt x="3422142" y="2717800"/>
                  </a:lnTo>
                  <a:lnTo>
                    <a:pt x="3274301" y="2755900"/>
                  </a:lnTo>
                  <a:close/>
                </a:path>
                <a:path w="5615305" h="3073400">
                  <a:moveTo>
                    <a:pt x="3194011" y="2768600"/>
                  </a:moveTo>
                  <a:lnTo>
                    <a:pt x="3059087" y="2768600"/>
                  </a:lnTo>
                  <a:lnTo>
                    <a:pt x="3103181" y="2755900"/>
                  </a:lnTo>
                  <a:lnTo>
                    <a:pt x="3274326" y="2755900"/>
                  </a:lnTo>
                  <a:lnTo>
                    <a:pt x="3194011" y="2768600"/>
                  </a:lnTo>
                  <a:close/>
                </a:path>
                <a:path w="5615305" h="3073400">
                  <a:moveTo>
                    <a:pt x="3019856" y="2806700"/>
                  </a:moveTo>
                  <a:lnTo>
                    <a:pt x="2874403" y="2806700"/>
                  </a:lnTo>
                  <a:lnTo>
                    <a:pt x="2921939" y="2794000"/>
                  </a:lnTo>
                  <a:lnTo>
                    <a:pt x="2968561" y="2781300"/>
                  </a:lnTo>
                  <a:lnTo>
                    <a:pt x="3014218" y="2781300"/>
                  </a:lnTo>
                  <a:lnTo>
                    <a:pt x="3059226" y="2768600"/>
                  </a:lnTo>
                  <a:lnTo>
                    <a:pt x="3194050" y="2768600"/>
                  </a:lnTo>
                  <a:lnTo>
                    <a:pt x="3109150" y="2781300"/>
                  </a:lnTo>
                  <a:lnTo>
                    <a:pt x="3019856" y="2806700"/>
                  </a:lnTo>
                  <a:close/>
                </a:path>
                <a:path w="5615305" h="3073400">
                  <a:moveTo>
                    <a:pt x="2879369" y="2832100"/>
                  </a:moveTo>
                  <a:lnTo>
                    <a:pt x="2727604" y="2832100"/>
                  </a:lnTo>
                  <a:lnTo>
                    <a:pt x="2777337" y="2819400"/>
                  </a:lnTo>
                  <a:lnTo>
                    <a:pt x="2826296" y="2806700"/>
                  </a:lnTo>
                  <a:lnTo>
                    <a:pt x="2973857" y="2806700"/>
                  </a:lnTo>
                  <a:lnTo>
                    <a:pt x="2879369" y="2832100"/>
                  </a:lnTo>
                  <a:close/>
                </a:path>
                <a:path w="5615305" h="3073400">
                  <a:moveTo>
                    <a:pt x="2732011" y="2857500"/>
                  </a:moveTo>
                  <a:lnTo>
                    <a:pt x="2522804" y="2857500"/>
                  </a:lnTo>
                  <a:lnTo>
                    <a:pt x="2574937" y="2844800"/>
                  </a:lnTo>
                  <a:lnTo>
                    <a:pt x="2626372" y="2844800"/>
                  </a:lnTo>
                  <a:lnTo>
                    <a:pt x="2677388" y="2832100"/>
                  </a:lnTo>
                  <a:lnTo>
                    <a:pt x="2830969" y="2832100"/>
                  </a:lnTo>
                  <a:lnTo>
                    <a:pt x="2732011" y="2857500"/>
                  </a:lnTo>
                  <a:close/>
                </a:path>
                <a:path w="5615305" h="3073400">
                  <a:moveTo>
                    <a:pt x="2630449" y="2870200"/>
                  </a:moveTo>
                  <a:lnTo>
                    <a:pt x="2417191" y="2870200"/>
                  </a:lnTo>
                  <a:lnTo>
                    <a:pt x="2470289" y="2857500"/>
                  </a:lnTo>
                  <a:lnTo>
                    <a:pt x="2681528" y="2857500"/>
                  </a:lnTo>
                  <a:lnTo>
                    <a:pt x="2630449" y="2870200"/>
                  </a:lnTo>
                  <a:close/>
                </a:path>
                <a:path w="5615305" h="3073400">
                  <a:moveTo>
                    <a:pt x="2473871" y="2895600"/>
                  </a:moveTo>
                  <a:lnTo>
                    <a:pt x="2201062" y="2895600"/>
                  </a:lnTo>
                  <a:lnTo>
                    <a:pt x="2255672" y="2882900"/>
                  </a:lnTo>
                  <a:lnTo>
                    <a:pt x="2309837" y="2882900"/>
                  </a:lnTo>
                  <a:lnTo>
                    <a:pt x="2363774" y="2870200"/>
                  </a:lnTo>
                  <a:lnTo>
                    <a:pt x="2578785" y="2870200"/>
                  </a:lnTo>
                  <a:lnTo>
                    <a:pt x="2473871" y="2895600"/>
                  </a:lnTo>
                  <a:close/>
                </a:path>
                <a:path w="5615305" h="3073400">
                  <a:moveTo>
                    <a:pt x="2367102" y="2908300"/>
                  </a:moveTo>
                  <a:lnTo>
                    <a:pt x="2091169" y="2908300"/>
                  </a:lnTo>
                  <a:lnTo>
                    <a:pt x="2146287" y="2895600"/>
                  </a:lnTo>
                  <a:lnTo>
                    <a:pt x="2420696" y="2895600"/>
                  </a:lnTo>
                  <a:lnTo>
                    <a:pt x="2367102" y="2908300"/>
                  </a:lnTo>
                  <a:close/>
                </a:path>
                <a:path w="5615305" h="3073400">
                  <a:moveTo>
                    <a:pt x="2258771" y="2921000"/>
                  </a:moveTo>
                  <a:lnTo>
                    <a:pt x="1980438" y="2921000"/>
                  </a:lnTo>
                  <a:lnTo>
                    <a:pt x="2035924" y="2908300"/>
                  </a:lnTo>
                  <a:lnTo>
                    <a:pt x="2313114" y="2908300"/>
                  </a:lnTo>
                  <a:lnTo>
                    <a:pt x="2258771" y="2921000"/>
                  </a:lnTo>
                  <a:close/>
                </a:path>
                <a:path w="5615305" h="3073400">
                  <a:moveTo>
                    <a:pt x="2094014" y="2933700"/>
                  </a:moveTo>
                  <a:lnTo>
                    <a:pt x="1813471" y="2933700"/>
                  </a:lnTo>
                  <a:lnTo>
                    <a:pt x="1869224" y="2921000"/>
                  </a:lnTo>
                  <a:lnTo>
                    <a:pt x="2149182" y="2921000"/>
                  </a:lnTo>
                  <a:lnTo>
                    <a:pt x="2094014" y="2933700"/>
                  </a:lnTo>
                  <a:close/>
                </a:path>
                <a:path w="5615305" h="3073400">
                  <a:moveTo>
                    <a:pt x="1983105" y="2946400"/>
                  </a:moveTo>
                  <a:lnTo>
                    <a:pt x="1646339" y="2946400"/>
                  </a:lnTo>
                  <a:lnTo>
                    <a:pt x="1702041" y="2933700"/>
                  </a:lnTo>
                  <a:lnTo>
                    <a:pt x="2038642" y="2933700"/>
                  </a:lnTo>
                  <a:lnTo>
                    <a:pt x="1983105" y="2946400"/>
                  </a:lnTo>
                  <a:close/>
                </a:path>
                <a:path w="5615305" h="3073400">
                  <a:moveTo>
                    <a:pt x="1871687" y="2959100"/>
                  </a:moveTo>
                  <a:lnTo>
                    <a:pt x="1425016" y="2959100"/>
                  </a:lnTo>
                  <a:lnTo>
                    <a:pt x="1535391" y="2946400"/>
                  </a:lnTo>
                  <a:lnTo>
                    <a:pt x="1927440" y="2946400"/>
                  </a:lnTo>
                  <a:lnTo>
                    <a:pt x="1871687" y="2959100"/>
                  </a:lnTo>
                  <a:close/>
                </a:path>
                <a:path w="5615305" h="3073400">
                  <a:moveTo>
                    <a:pt x="1704289" y="2971800"/>
                  </a:moveTo>
                  <a:lnTo>
                    <a:pt x="1315707" y="2971800"/>
                  </a:lnTo>
                  <a:lnTo>
                    <a:pt x="1425079" y="2959100"/>
                  </a:lnTo>
                  <a:lnTo>
                    <a:pt x="1760080" y="2959100"/>
                  </a:lnTo>
                  <a:lnTo>
                    <a:pt x="1704289" y="2971800"/>
                  </a:lnTo>
                  <a:close/>
                </a:path>
                <a:path w="5615305" h="3073400">
                  <a:moveTo>
                    <a:pt x="1537436" y="2984500"/>
                  </a:moveTo>
                  <a:lnTo>
                    <a:pt x="1101255" y="2984500"/>
                  </a:lnTo>
                  <a:lnTo>
                    <a:pt x="1207719" y="2971800"/>
                  </a:lnTo>
                  <a:lnTo>
                    <a:pt x="1648548" y="2971800"/>
                  </a:lnTo>
                  <a:lnTo>
                    <a:pt x="1537436" y="2984500"/>
                  </a:lnTo>
                  <a:close/>
                </a:path>
                <a:path w="5615305" h="3073400">
                  <a:moveTo>
                    <a:pt x="1317599" y="2997200"/>
                  </a:moveTo>
                  <a:lnTo>
                    <a:pt x="894384" y="2997200"/>
                  </a:lnTo>
                  <a:lnTo>
                    <a:pt x="996746" y="2984500"/>
                  </a:lnTo>
                  <a:lnTo>
                    <a:pt x="1427022" y="2984500"/>
                  </a:lnTo>
                  <a:lnTo>
                    <a:pt x="1317599" y="2997200"/>
                  </a:lnTo>
                  <a:close/>
                </a:path>
                <a:path w="5615305" h="3073400">
                  <a:moveTo>
                    <a:pt x="1102982" y="3009900"/>
                  </a:moveTo>
                  <a:lnTo>
                    <a:pt x="603580" y="3009900"/>
                  </a:lnTo>
                  <a:lnTo>
                    <a:pt x="794575" y="2997200"/>
                  </a:lnTo>
                  <a:lnTo>
                    <a:pt x="1209484" y="2997200"/>
                  </a:lnTo>
                  <a:lnTo>
                    <a:pt x="1102982" y="3009900"/>
                  </a:lnTo>
                  <a:close/>
                </a:path>
                <a:path w="5615305" h="3073400">
                  <a:moveTo>
                    <a:pt x="895985" y="3022600"/>
                  </a:moveTo>
                  <a:lnTo>
                    <a:pt x="426250" y="3022600"/>
                  </a:lnTo>
                  <a:lnTo>
                    <a:pt x="603605" y="3009900"/>
                  </a:lnTo>
                  <a:lnTo>
                    <a:pt x="998385" y="3009900"/>
                  </a:lnTo>
                  <a:lnTo>
                    <a:pt x="895985" y="3022600"/>
                  </a:lnTo>
                  <a:close/>
                </a:path>
                <a:path w="5615305" h="3073400">
                  <a:moveTo>
                    <a:pt x="1930" y="3073400"/>
                  </a:moveTo>
                  <a:lnTo>
                    <a:pt x="0" y="3035300"/>
                  </a:lnTo>
                  <a:lnTo>
                    <a:pt x="191033" y="3035300"/>
                  </a:lnTo>
                  <a:lnTo>
                    <a:pt x="264934" y="3022600"/>
                  </a:lnTo>
                  <a:lnTo>
                    <a:pt x="796099" y="3022600"/>
                  </a:lnTo>
                  <a:lnTo>
                    <a:pt x="427736" y="3048000"/>
                  </a:lnTo>
                  <a:lnTo>
                    <a:pt x="266496" y="3048000"/>
                  </a:lnTo>
                  <a:lnTo>
                    <a:pt x="192620" y="3060700"/>
                  </a:lnTo>
                  <a:lnTo>
                    <a:pt x="60134" y="3060700"/>
                  </a:lnTo>
                  <a:lnTo>
                    <a:pt x="1930" y="307340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14400" y="1121410"/>
            <a:ext cx="5073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成</a:t>
            </a:r>
            <a:r>
              <a:rPr dirty="0" sz="1900" spc="-5">
                <a:latin typeface="Microsoft YaHei"/>
                <a:cs typeface="Microsoft YaHei"/>
              </a:rPr>
              <a:t>本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5315" y="4494529"/>
            <a:ext cx="7486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覆盖</a:t>
            </a:r>
            <a:r>
              <a:rPr dirty="0" sz="1900" spc="-5">
                <a:latin typeface="Microsoft YaHei"/>
                <a:cs typeface="Microsoft YaHei"/>
              </a:rPr>
              <a:t>率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6720" y="4473575"/>
            <a:ext cx="38735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SimSun"/>
                <a:cs typeface="SimSun"/>
              </a:rPr>
              <a:t>75%</a:t>
            </a:r>
            <a:endParaRPr sz="19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175" y="156845"/>
            <a:ext cx="581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代码覆盖率监控度量测试有效性的关键要点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7255" y="1665604"/>
            <a:ext cx="1811655" cy="1811655"/>
          </a:xfrm>
          <a:custGeom>
            <a:avLst/>
            <a:gdLst/>
            <a:ahLst/>
            <a:cxnLst/>
            <a:rect l="l" t="t" r="r" b="b"/>
            <a:pathLst>
              <a:path w="1811655" h="1811654">
                <a:moveTo>
                  <a:pt x="905675" y="1811337"/>
                </a:moveTo>
                <a:lnTo>
                  <a:pt x="857575" y="1810082"/>
                </a:lnTo>
                <a:lnTo>
                  <a:pt x="810130" y="1806357"/>
                </a:lnTo>
                <a:lnTo>
                  <a:pt x="763401" y="1800226"/>
                </a:lnTo>
                <a:lnTo>
                  <a:pt x="717451" y="1791751"/>
                </a:lnTo>
                <a:lnTo>
                  <a:pt x="672342" y="1780995"/>
                </a:lnTo>
                <a:lnTo>
                  <a:pt x="628138" y="1768021"/>
                </a:lnTo>
                <a:lnTo>
                  <a:pt x="584901" y="1752890"/>
                </a:lnTo>
                <a:lnTo>
                  <a:pt x="542693" y="1735666"/>
                </a:lnTo>
                <a:lnTo>
                  <a:pt x="501578" y="1716411"/>
                </a:lnTo>
                <a:lnTo>
                  <a:pt x="461616" y="1695187"/>
                </a:lnTo>
                <a:lnTo>
                  <a:pt x="422873" y="1672058"/>
                </a:lnTo>
                <a:lnTo>
                  <a:pt x="385408" y="1647086"/>
                </a:lnTo>
                <a:lnTo>
                  <a:pt x="349287" y="1620333"/>
                </a:lnTo>
                <a:lnTo>
                  <a:pt x="314570" y="1591862"/>
                </a:lnTo>
                <a:lnTo>
                  <a:pt x="281321" y="1561736"/>
                </a:lnTo>
                <a:lnTo>
                  <a:pt x="249602" y="1530018"/>
                </a:lnTo>
                <a:lnTo>
                  <a:pt x="219475" y="1496769"/>
                </a:lnTo>
                <a:lnTo>
                  <a:pt x="191004" y="1462052"/>
                </a:lnTo>
                <a:lnTo>
                  <a:pt x="164252" y="1425931"/>
                </a:lnTo>
                <a:lnTo>
                  <a:pt x="139279" y="1388467"/>
                </a:lnTo>
                <a:lnTo>
                  <a:pt x="116150" y="1349724"/>
                </a:lnTo>
                <a:lnTo>
                  <a:pt x="94926" y="1309763"/>
                </a:lnTo>
                <a:lnTo>
                  <a:pt x="75671" y="1268648"/>
                </a:lnTo>
                <a:lnTo>
                  <a:pt x="58447" y="1226441"/>
                </a:lnTo>
                <a:lnTo>
                  <a:pt x="43316" y="1183205"/>
                </a:lnTo>
                <a:lnTo>
                  <a:pt x="30341" y="1139002"/>
                </a:lnTo>
                <a:lnTo>
                  <a:pt x="19585" y="1093894"/>
                </a:lnTo>
                <a:lnTo>
                  <a:pt x="11110" y="1047945"/>
                </a:lnTo>
                <a:lnTo>
                  <a:pt x="4979" y="1001217"/>
                </a:lnTo>
                <a:lnTo>
                  <a:pt x="1255" y="953773"/>
                </a:lnTo>
                <a:lnTo>
                  <a:pt x="0" y="905675"/>
                </a:lnTo>
                <a:lnTo>
                  <a:pt x="1255" y="857575"/>
                </a:lnTo>
                <a:lnTo>
                  <a:pt x="4979" y="810130"/>
                </a:lnTo>
                <a:lnTo>
                  <a:pt x="11110" y="763401"/>
                </a:lnTo>
                <a:lnTo>
                  <a:pt x="19585" y="717451"/>
                </a:lnTo>
                <a:lnTo>
                  <a:pt x="30341" y="672342"/>
                </a:lnTo>
                <a:lnTo>
                  <a:pt x="43316" y="628138"/>
                </a:lnTo>
                <a:lnTo>
                  <a:pt x="58447" y="584901"/>
                </a:lnTo>
                <a:lnTo>
                  <a:pt x="75671" y="542693"/>
                </a:lnTo>
                <a:lnTo>
                  <a:pt x="94926" y="501578"/>
                </a:lnTo>
                <a:lnTo>
                  <a:pt x="116150" y="461616"/>
                </a:lnTo>
                <a:lnTo>
                  <a:pt x="139279" y="422873"/>
                </a:lnTo>
                <a:lnTo>
                  <a:pt x="164252" y="385408"/>
                </a:lnTo>
                <a:lnTo>
                  <a:pt x="191004" y="349287"/>
                </a:lnTo>
                <a:lnTo>
                  <a:pt x="219475" y="314570"/>
                </a:lnTo>
                <a:lnTo>
                  <a:pt x="249602" y="281321"/>
                </a:lnTo>
                <a:lnTo>
                  <a:pt x="281321" y="249602"/>
                </a:lnTo>
                <a:lnTo>
                  <a:pt x="314570" y="219475"/>
                </a:lnTo>
                <a:lnTo>
                  <a:pt x="349287" y="191004"/>
                </a:lnTo>
                <a:lnTo>
                  <a:pt x="385408" y="164252"/>
                </a:lnTo>
                <a:lnTo>
                  <a:pt x="422873" y="139279"/>
                </a:lnTo>
                <a:lnTo>
                  <a:pt x="461616" y="116150"/>
                </a:lnTo>
                <a:lnTo>
                  <a:pt x="501578" y="94926"/>
                </a:lnTo>
                <a:lnTo>
                  <a:pt x="542693" y="75671"/>
                </a:lnTo>
                <a:lnTo>
                  <a:pt x="584901" y="58447"/>
                </a:lnTo>
                <a:lnTo>
                  <a:pt x="628138" y="43316"/>
                </a:lnTo>
                <a:lnTo>
                  <a:pt x="672342" y="30341"/>
                </a:lnTo>
                <a:lnTo>
                  <a:pt x="717451" y="19585"/>
                </a:lnTo>
                <a:lnTo>
                  <a:pt x="763401" y="11110"/>
                </a:lnTo>
                <a:lnTo>
                  <a:pt x="810130" y="4979"/>
                </a:lnTo>
                <a:lnTo>
                  <a:pt x="857575" y="1255"/>
                </a:lnTo>
                <a:lnTo>
                  <a:pt x="905675" y="0"/>
                </a:lnTo>
                <a:lnTo>
                  <a:pt x="953773" y="1255"/>
                </a:lnTo>
                <a:lnTo>
                  <a:pt x="1001217" y="4979"/>
                </a:lnTo>
                <a:lnTo>
                  <a:pt x="1047945" y="11110"/>
                </a:lnTo>
                <a:lnTo>
                  <a:pt x="1093894" y="19585"/>
                </a:lnTo>
                <a:lnTo>
                  <a:pt x="1139002" y="30341"/>
                </a:lnTo>
                <a:lnTo>
                  <a:pt x="1183205" y="43316"/>
                </a:lnTo>
                <a:lnTo>
                  <a:pt x="1226441" y="58447"/>
                </a:lnTo>
                <a:lnTo>
                  <a:pt x="1268648" y="75671"/>
                </a:lnTo>
                <a:lnTo>
                  <a:pt x="1309763" y="94926"/>
                </a:lnTo>
                <a:lnTo>
                  <a:pt x="1349724" y="116150"/>
                </a:lnTo>
                <a:lnTo>
                  <a:pt x="1388467" y="139279"/>
                </a:lnTo>
                <a:lnTo>
                  <a:pt x="1425931" y="164252"/>
                </a:lnTo>
                <a:lnTo>
                  <a:pt x="1462052" y="191004"/>
                </a:lnTo>
                <a:lnTo>
                  <a:pt x="1496769" y="219475"/>
                </a:lnTo>
                <a:lnTo>
                  <a:pt x="1530018" y="249602"/>
                </a:lnTo>
                <a:lnTo>
                  <a:pt x="1561736" y="281321"/>
                </a:lnTo>
                <a:lnTo>
                  <a:pt x="1591862" y="314570"/>
                </a:lnTo>
                <a:lnTo>
                  <a:pt x="1620333" y="349287"/>
                </a:lnTo>
                <a:lnTo>
                  <a:pt x="1647086" y="385408"/>
                </a:lnTo>
                <a:lnTo>
                  <a:pt x="1672058" y="422873"/>
                </a:lnTo>
                <a:lnTo>
                  <a:pt x="1695187" y="461616"/>
                </a:lnTo>
                <a:lnTo>
                  <a:pt x="1716411" y="501578"/>
                </a:lnTo>
                <a:lnTo>
                  <a:pt x="1735666" y="542693"/>
                </a:lnTo>
                <a:lnTo>
                  <a:pt x="1752890" y="584901"/>
                </a:lnTo>
                <a:lnTo>
                  <a:pt x="1768021" y="628138"/>
                </a:lnTo>
                <a:lnTo>
                  <a:pt x="1780995" y="672342"/>
                </a:lnTo>
                <a:lnTo>
                  <a:pt x="1791751" y="717451"/>
                </a:lnTo>
                <a:lnTo>
                  <a:pt x="1800226" y="763401"/>
                </a:lnTo>
                <a:lnTo>
                  <a:pt x="1806357" y="810130"/>
                </a:lnTo>
                <a:lnTo>
                  <a:pt x="1810082" y="857575"/>
                </a:lnTo>
                <a:lnTo>
                  <a:pt x="1811337" y="905675"/>
                </a:lnTo>
                <a:lnTo>
                  <a:pt x="1810082" y="953773"/>
                </a:lnTo>
                <a:lnTo>
                  <a:pt x="1806357" y="1001217"/>
                </a:lnTo>
                <a:lnTo>
                  <a:pt x="1800226" y="1047945"/>
                </a:lnTo>
                <a:lnTo>
                  <a:pt x="1791751" y="1093894"/>
                </a:lnTo>
                <a:lnTo>
                  <a:pt x="1780995" y="1139002"/>
                </a:lnTo>
                <a:lnTo>
                  <a:pt x="1768021" y="1183205"/>
                </a:lnTo>
                <a:lnTo>
                  <a:pt x="1752890" y="1226441"/>
                </a:lnTo>
                <a:lnTo>
                  <a:pt x="1735666" y="1268648"/>
                </a:lnTo>
                <a:lnTo>
                  <a:pt x="1716411" y="1309763"/>
                </a:lnTo>
                <a:lnTo>
                  <a:pt x="1695187" y="1349724"/>
                </a:lnTo>
                <a:lnTo>
                  <a:pt x="1672058" y="1388467"/>
                </a:lnTo>
                <a:lnTo>
                  <a:pt x="1647086" y="1425931"/>
                </a:lnTo>
                <a:lnTo>
                  <a:pt x="1620333" y="1462052"/>
                </a:lnTo>
                <a:lnTo>
                  <a:pt x="1591862" y="1496769"/>
                </a:lnTo>
                <a:lnTo>
                  <a:pt x="1561736" y="1530018"/>
                </a:lnTo>
                <a:lnTo>
                  <a:pt x="1530018" y="1561736"/>
                </a:lnTo>
                <a:lnTo>
                  <a:pt x="1496769" y="1591862"/>
                </a:lnTo>
                <a:lnTo>
                  <a:pt x="1462052" y="1620333"/>
                </a:lnTo>
                <a:lnTo>
                  <a:pt x="1425931" y="1647086"/>
                </a:lnTo>
                <a:lnTo>
                  <a:pt x="1388467" y="1672058"/>
                </a:lnTo>
                <a:lnTo>
                  <a:pt x="1349724" y="1695187"/>
                </a:lnTo>
                <a:lnTo>
                  <a:pt x="1309763" y="1716411"/>
                </a:lnTo>
                <a:lnTo>
                  <a:pt x="1268648" y="1735666"/>
                </a:lnTo>
                <a:lnTo>
                  <a:pt x="1226441" y="1752890"/>
                </a:lnTo>
                <a:lnTo>
                  <a:pt x="1183205" y="1768021"/>
                </a:lnTo>
                <a:lnTo>
                  <a:pt x="1139002" y="1780995"/>
                </a:lnTo>
                <a:lnTo>
                  <a:pt x="1093894" y="1791751"/>
                </a:lnTo>
                <a:lnTo>
                  <a:pt x="1047945" y="1800226"/>
                </a:lnTo>
                <a:lnTo>
                  <a:pt x="1001217" y="1806357"/>
                </a:lnTo>
                <a:lnTo>
                  <a:pt x="953773" y="1810082"/>
                </a:lnTo>
                <a:lnTo>
                  <a:pt x="905675" y="1811337"/>
                </a:lnTo>
                <a:close/>
              </a:path>
            </a:pathLst>
          </a:custGeom>
          <a:solidFill>
            <a:srgbClr val="F4BA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80464" y="2394585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44446"/>
                </a:solidFill>
                <a:latin typeface="Microsoft YaHei"/>
                <a:cs typeface="Microsoft YaHei"/>
              </a:rPr>
              <a:t>覆盖数据 采集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87737" y="1665604"/>
            <a:ext cx="1811655" cy="1811655"/>
          </a:xfrm>
          <a:custGeom>
            <a:avLst/>
            <a:gdLst/>
            <a:ahLst/>
            <a:cxnLst/>
            <a:rect l="l" t="t" r="r" b="b"/>
            <a:pathLst>
              <a:path w="1811654" h="1811654">
                <a:moveTo>
                  <a:pt x="905675" y="1811337"/>
                </a:moveTo>
                <a:lnTo>
                  <a:pt x="857575" y="1810082"/>
                </a:lnTo>
                <a:lnTo>
                  <a:pt x="810130" y="1806357"/>
                </a:lnTo>
                <a:lnTo>
                  <a:pt x="763401" y="1800226"/>
                </a:lnTo>
                <a:lnTo>
                  <a:pt x="717451" y="1791751"/>
                </a:lnTo>
                <a:lnTo>
                  <a:pt x="672342" y="1780995"/>
                </a:lnTo>
                <a:lnTo>
                  <a:pt x="628138" y="1768021"/>
                </a:lnTo>
                <a:lnTo>
                  <a:pt x="584901" y="1752890"/>
                </a:lnTo>
                <a:lnTo>
                  <a:pt x="542693" y="1735666"/>
                </a:lnTo>
                <a:lnTo>
                  <a:pt x="501578" y="1716411"/>
                </a:lnTo>
                <a:lnTo>
                  <a:pt x="461616" y="1695187"/>
                </a:lnTo>
                <a:lnTo>
                  <a:pt x="422873" y="1672058"/>
                </a:lnTo>
                <a:lnTo>
                  <a:pt x="385408" y="1647086"/>
                </a:lnTo>
                <a:lnTo>
                  <a:pt x="349287" y="1620333"/>
                </a:lnTo>
                <a:lnTo>
                  <a:pt x="314570" y="1591862"/>
                </a:lnTo>
                <a:lnTo>
                  <a:pt x="281321" y="1561736"/>
                </a:lnTo>
                <a:lnTo>
                  <a:pt x="249602" y="1530018"/>
                </a:lnTo>
                <a:lnTo>
                  <a:pt x="219475" y="1496769"/>
                </a:lnTo>
                <a:lnTo>
                  <a:pt x="191004" y="1462052"/>
                </a:lnTo>
                <a:lnTo>
                  <a:pt x="164252" y="1425931"/>
                </a:lnTo>
                <a:lnTo>
                  <a:pt x="139279" y="1388467"/>
                </a:lnTo>
                <a:lnTo>
                  <a:pt x="116150" y="1349724"/>
                </a:lnTo>
                <a:lnTo>
                  <a:pt x="94926" y="1309763"/>
                </a:lnTo>
                <a:lnTo>
                  <a:pt x="75671" y="1268648"/>
                </a:lnTo>
                <a:lnTo>
                  <a:pt x="58447" y="1226441"/>
                </a:lnTo>
                <a:lnTo>
                  <a:pt x="43316" y="1183205"/>
                </a:lnTo>
                <a:lnTo>
                  <a:pt x="30341" y="1139002"/>
                </a:lnTo>
                <a:lnTo>
                  <a:pt x="19585" y="1093894"/>
                </a:lnTo>
                <a:lnTo>
                  <a:pt x="11110" y="1047945"/>
                </a:lnTo>
                <a:lnTo>
                  <a:pt x="4979" y="1001217"/>
                </a:lnTo>
                <a:lnTo>
                  <a:pt x="1255" y="953773"/>
                </a:lnTo>
                <a:lnTo>
                  <a:pt x="0" y="905675"/>
                </a:lnTo>
                <a:lnTo>
                  <a:pt x="1255" y="857575"/>
                </a:lnTo>
                <a:lnTo>
                  <a:pt x="4979" y="810130"/>
                </a:lnTo>
                <a:lnTo>
                  <a:pt x="11110" y="763401"/>
                </a:lnTo>
                <a:lnTo>
                  <a:pt x="19585" y="717451"/>
                </a:lnTo>
                <a:lnTo>
                  <a:pt x="30341" y="672342"/>
                </a:lnTo>
                <a:lnTo>
                  <a:pt x="43316" y="628138"/>
                </a:lnTo>
                <a:lnTo>
                  <a:pt x="58447" y="584901"/>
                </a:lnTo>
                <a:lnTo>
                  <a:pt x="75671" y="542693"/>
                </a:lnTo>
                <a:lnTo>
                  <a:pt x="94926" y="501578"/>
                </a:lnTo>
                <a:lnTo>
                  <a:pt x="116150" y="461616"/>
                </a:lnTo>
                <a:lnTo>
                  <a:pt x="139279" y="422873"/>
                </a:lnTo>
                <a:lnTo>
                  <a:pt x="164252" y="385408"/>
                </a:lnTo>
                <a:lnTo>
                  <a:pt x="191004" y="349287"/>
                </a:lnTo>
                <a:lnTo>
                  <a:pt x="219475" y="314570"/>
                </a:lnTo>
                <a:lnTo>
                  <a:pt x="249602" y="281321"/>
                </a:lnTo>
                <a:lnTo>
                  <a:pt x="281321" y="249602"/>
                </a:lnTo>
                <a:lnTo>
                  <a:pt x="314570" y="219475"/>
                </a:lnTo>
                <a:lnTo>
                  <a:pt x="349287" y="191004"/>
                </a:lnTo>
                <a:lnTo>
                  <a:pt x="385408" y="164252"/>
                </a:lnTo>
                <a:lnTo>
                  <a:pt x="422873" y="139279"/>
                </a:lnTo>
                <a:lnTo>
                  <a:pt x="461616" y="116150"/>
                </a:lnTo>
                <a:lnTo>
                  <a:pt x="501578" y="94926"/>
                </a:lnTo>
                <a:lnTo>
                  <a:pt x="542693" y="75671"/>
                </a:lnTo>
                <a:lnTo>
                  <a:pt x="584901" y="58447"/>
                </a:lnTo>
                <a:lnTo>
                  <a:pt x="628138" y="43316"/>
                </a:lnTo>
                <a:lnTo>
                  <a:pt x="672342" y="30341"/>
                </a:lnTo>
                <a:lnTo>
                  <a:pt x="717451" y="19585"/>
                </a:lnTo>
                <a:lnTo>
                  <a:pt x="763401" y="11110"/>
                </a:lnTo>
                <a:lnTo>
                  <a:pt x="810130" y="4979"/>
                </a:lnTo>
                <a:lnTo>
                  <a:pt x="857575" y="1255"/>
                </a:lnTo>
                <a:lnTo>
                  <a:pt x="905675" y="0"/>
                </a:lnTo>
                <a:lnTo>
                  <a:pt x="953773" y="1255"/>
                </a:lnTo>
                <a:lnTo>
                  <a:pt x="1001217" y="4979"/>
                </a:lnTo>
                <a:lnTo>
                  <a:pt x="1047945" y="11110"/>
                </a:lnTo>
                <a:lnTo>
                  <a:pt x="1093894" y="19585"/>
                </a:lnTo>
                <a:lnTo>
                  <a:pt x="1139002" y="30341"/>
                </a:lnTo>
                <a:lnTo>
                  <a:pt x="1183205" y="43316"/>
                </a:lnTo>
                <a:lnTo>
                  <a:pt x="1226441" y="58447"/>
                </a:lnTo>
                <a:lnTo>
                  <a:pt x="1268648" y="75671"/>
                </a:lnTo>
                <a:lnTo>
                  <a:pt x="1309763" y="94926"/>
                </a:lnTo>
                <a:lnTo>
                  <a:pt x="1349724" y="116150"/>
                </a:lnTo>
                <a:lnTo>
                  <a:pt x="1388467" y="139279"/>
                </a:lnTo>
                <a:lnTo>
                  <a:pt x="1425931" y="164252"/>
                </a:lnTo>
                <a:lnTo>
                  <a:pt x="1462052" y="191004"/>
                </a:lnTo>
                <a:lnTo>
                  <a:pt x="1496769" y="219475"/>
                </a:lnTo>
                <a:lnTo>
                  <a:pt x="1530018" y="249602"/>
                </a:lnTo>
                <a:lnTo>
                  <a:pt x="1561736" y="281321"/>
                </a:lnTo>
                <a:lnTo>
                  <a:pt x="1591862" y="314570"/>
                </a:lnTo>
                <a:lnTo>
                  <a:pt x="1620333" y="349287"/>
                </a:lnTo>
                <a:lnTo>
                  <a:pt x="1647086" y="385408"/>
                </a:lnTo>
                <a:lnTo>
                  <a:pt x="1672058" y="422873"/>
                </a:lnTo>
                <a:lnTo>
                  <a:pt x="1695187" y="461616"/>
                </a:lnTo>
                <a:lnTo>
                  <a:pt x="1716411" y="501578"/>
                </a:lnTo>
                <a:lnTo>
                  <a:pt x="1735666" y="542693"/>
                </a:lnTo>
                <a:lnTo>
                  <a:pt x="1752890" y="584901"/>
                </a:lnTo>
                <a:lnTo>
                  <a:pt x="1768021" y="628138"/>
                </a:lnTo>
                <a:lnTo>
                  <a:pt x="1780995" y="672342"/>
                </a:lnTo>
                <a:lnTo>
                  <a:pt x="1791751" y="717451"/>
                </a:lnTo>
                <a:lnTo>
                  <a:pt x="1800226" y="763401"/>
                </a:lnTo>
                <a:lnTo>
                  <a:pt x="1806357" y="810130"/>
                </a:lnTo>
                <a:lnTo>
                  <a:pt x="1810082" y="857575"/>
                </a:lnTo>
                <a:lnTo>
                  <a:pt x="1811337" y="905675"/>
                </a:lnTo>
                <a:lnTo>
                  <a:pt x="1810082" y="953773"/>
                </a:lnTo>
                <a:lnTo>
                  <a:pt x="1806357" y="1001217"/>
                </a:lnTo>
                <a:lnTo>
                  <a:pt x="1800226" y="1047945"/>
                </a:lnTo>
                <a:lnTo>
                  <a:pt x="1791751" y="1093894"/>
                </a:lnTo>
                <a:lnTo>
                  <a:pt x="1780995" y="1139002"/>
                </a:lnTo>
                <a:lnTo>
                  <a:pt x="1768021" y="1183205"/>
                </a:lnTo>
                <a:lnTo>
                  <a:pt x="1752890" y="1226441"/>
                </a:lnTo>
                <a:lnTo>
                  <a:pt x="1735666" y="1268648"/>
                </a:lnTo>
                <a:lnTo>
                  <a:pt x="1716411" y="1309763"/>
                </a:lnTo>
                <a:lnTo>
                  <a:pt x="1695187" y="1349724"/>
                </a:lnTo>
                <a:lnTo>
                  <a:pt x="1672058" y="1388467"/>
                </a:lnTo>
                <a:lnTo>
                  <a:pt x="1647086" y="1425931"/>
                </a:lnTo>
                <a:lnTo>
                  <a:pt x="1620333" y="1462052"/>
                </a:lnTo>
                <a:lnTo>
                  <a:pt x="1591862" y="1496769"/>
                </a:lnTo>
                <a:lnTo>
                  <a:pt x="1561736" y="1530018"/>
                </a:lnTo>
                <a:lnTo>
                  <a:pt x="1530018" y="1561736"/>
                </a:lnTo>
                <a:lnTo>
                  <a:pt x="1496769" y="1591862"/>
                </a:lnTo>
                <a:lnTo>
                  <a:pt x="1462052" y="1620333"/>
                </a:lnTo>
                <a:lnTo>
                  <a:pt x="1425931" y="1647086"/>
                </a:lnTo>
                <a:lnTo>
                  <a:pt x="1388467" y="1672058"/>
                </a:lnTo>
                <a:lnTo>
                  <a:pt x="1349724" y="1695187"/>
                </a:lnTo>
                <a:lnTo>
                  <a:pt x="1309763" y="1716411"/>
                </a:lnTo>
                <a:lnTo>
                  <a:pt x="1268648" y="1735666"/>
                </a:lnTo>
                <a:lnTo>
                  <a:pt x="1226441" y="1752890"/>
                </a:lnTo>
                <a:lnTo>
                  <a:pt x="1183205" y="1768021"/>
                </a:lnTo>
                <a:lnTo>
                  <a:pt x="1139002" y="1780995"/>
                </a:lnTo>
                <a:lnTo>
                  <a:pt x="1093894" y="1791751"/>
                </a:lnTo>
                <a:lnTo>
                  <a:pt x="1047945" y="1800226"/>
                </a:lnTo>
                <a:lnTo>
                  <a:pt x="1001217" y="1806357"/>
                </a:lnTo>
                <a:lnTo>
                  <a:pt x="953773" y="1810082"/>
                </a:lnTo>
                <a:lnTo>
                  <a:pt x="905675" y="1811337"/>
                </a:lnTo>
                <a:close/>
              </a:path>
            </a:pathLst>
          </a:custGeom>
          <a:solidFill>
            <a:srgbClr val="F4BA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71265" y="2394585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44446"/>
                </a:solidFill>
                <a:latin typeface="Microsoft YaHei"/>
                <a:cs typeface="Microsoft YaHei"/>
              </a:rPr>
              <a:t>测试范围 识别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7122" y="1665604"/>
            <a:ext cx="1811655" cy="1811655"/>
          </a:xfrm>
          <a:custGeom>
            <a:avLst/>
            <a:gdLst/>
            <a:ahLst/>
            <a:cxnLst/>
            <a:rect l="l" t="t" r="r" b="b"/>
            <a:pathLst>
              <a:path w="1811654" h="1811654">
                <a:moveTo>
                  <a:pt x="905662" y="1811337"/>
                </a:moveTo>
                <a:lnTo>
                  <a:pt x="857564" y="1810082"/>
                </a:lnTo>
                <a:lnTo>
                  <a:pt x="810119" y="1806357"/>
                </a:lnTo>
                <a:lnTo>
                  <a:pt x="763391" y="1800226"/>
                </a:lnTo>
                <a:lnTo>
                  <a:pt x="717442" y="1791751"/>
                </a:lnTo>
                <a:lnTo>
                  <a:pt x="672335" y="1780995"/>
                </a:lnTo>
                <a:lnTo>
                  <a:pt x="628132" y="1768021"/>
                </a:lnTo>
                <a:lnTo>
                  <a:pt x="584895" y="1752890"/>
                </a:lnTo>
                <a:lnTo>
                  <a:pt x="542688" y="1735666"/>
                </a:lnTo>
                <a:lnTo>
                  <a:pt x="501573" y="1716411"/>
                </a:lnTo>
                <a:lnTo>
                  <a:pt x="461613" y="1695187"/>
                </a:lnTo>
                <a:lnTo>
                  <a:pt x="422869" y="1672058"/>
                </a:lnTo>
                <a:lnTo>
                  <a:pt x="385405" y="1647086"/>
                </a:lnTo>
                <a:lnTo>
                  <a:pt x="349284" y="1620333"/>
                </a:lnTo>
                <a:lnTo>
                  <a:pt x="314568" y="1591862"/>
                </a:lnTo>
                <a:lnTo>
                  <a:pt x="281319" y="1561736"/>
                </a:lnTo>
                <a:lnTo>
                  <a:pt x="249600" y="1530018"/>
                </a:lnTo>
                <a:lnTo>
                  <a:pt x="219474" y="1496769"/>
                </a:lnTo>
                <a:lnTo>
                  <a:pt x="191004" y="1462052"/>
                </a:lnTo>
                <a:lnTo>
                  <a:pt x="164251" y="1425931"/>
                </a:lnTo>
                <a:lnTo>
                  <a:pt x="139279" y="1388467"/>
                </a:lnTo>
                <a:lnTo>
                  <a:pt x="116149" y="1349724"/>
                </a:lnTo>
                <a:lnTo>
                  <a:pt x="94926" y="1309763"/>
                </a:lnTo>
                <a:lnTo>
                  <a:pt x="75671" y="1268648"/>
                </a:lnTo>
                <a:lnTo>
                  <a:pt x="58447" y="1226441"/>
                </a:lnTo>
                <a:lnTo>
                  <a:pt x="43316" y="1183205"/>
                </a:lnTo>
                <a:lnTo>
                  <a:pt x="30341" y="1139002"/>
                </a:lnTo>
                <a:lnTo>
                  <a:pt x="19585" y="1093894"/>
                </a:lnTo>
                <a:lnTo>
                  <a:pt x="11110" y="1047945"/>
                </a:lnTo>
                <a:lnTo>
                  <a:pt x="4979" y="1001217"/>
                </a:lnTo>
                <a:lnTo>
                  <a:pt x="1255" y="953773"/>
                </a:lnTo>
                <a:lnTo>
                  <a:pt x="0" y="905675"/>
                </a:lnTo>
                <a:lnTo>
                  <a:pt x="1255" y="857575"/>
                </a:lnTo>
                <a:lnTo>
                  <a:pt x="4979" y="810130"/>
                </a:lnTo>
                <a:lnTo>
                  <a:pt x="11110" y="763401"/>
                </a:lnTo>
                <a:lnTo>
                  <a:pt x="19585" y="717451"/>
                </a:lnTo>
                <a:lnTo>
                  <a:pt x="30341" y="672342"/>
                </a:lnTo>
                <a:lnTo>
                  <a:pt x="43316" y="628138"/>
                </a:lnTo>
                <a:lnTo>
                  <a:pt x="58447" y="584901"/>
                </a:lnTo>
                <a:lnTo>
                  <a:pt x="75671" y="542693"/>
                </a:lnTo>
                <a:lnTo>
                  <a:pt x="94926" y="501578"/>
                </a:lnTo>
                <a:lnTo>
                  <a:pt x="116149" y="461616"/>
                </a:lnTo>
                <a:lnTo>
                  <a:pt x="139279" y="422873"/>
                </a:lnTo>
                <a:lnTo>
                  <a:pt x="164251" y="385408"/>
                </a:lnTo>
                <a:lnTo>
                  <a:pt x="191004" y="349287"/>
                </a:lnTo>
                <a:lnTo>
                  <a:pt x="219474" y="314570"/>
                </a:lnTo>
                <a:lnTo>
                  <a:pt x="249600" y="281321"/>
                </a:lnTo>
                <a:lnTo>
                  <a:pt x="281319" y="249602"/>
                </a:lnTo>
                <a:lnTo>
                  <a:pt x="314568" y="219475"/>
                </a:lnTo>
                <a:lnTo>
                  <a:pt x="349284" y="191004"/>
                </a:lnTo>
                <a:lnTo>
                  <a:pt x="385405" y="164252"/>
                </a:lnTo>
                <a:lnTo>
                  <a:pt x="422869" y="139279"/>
                </a:lnTo>
                <a:lnTo>
                  <a:pt x="461613" y="116150"/>
                </a:lnTo>
                <a:lnTo>
                  <a:pt x="501573" y="94926"/>
                </a:lnTo>
                <a:lnTo>
                  <a:pt x="542688" y="75671"/>
                </a:lnTo>
                <a:lnTo>
                  <a:pt x="584895" y="58447"/>
                </a:lnTo>
                <a:lnTo>
                  <a:pt x="628132" y="43316"/>
                </a:lnTo>
                <a:lnTo>
                  <a:pt x="672335" y="30341"/>
                </a:lnTo>
                <a:lnTo>
                  <a:pt x="717442" y="19585"/>
                </a:lnTo>
                <a:lnTo>
                  <a:pt x="763391" y="11110"/>
                </a:lnTo>
                <a:lnTo>
                  <a:pt x="810119" y="4979"/>
                </a:lnTo>
                <a:lnTo>
                  <a:pt x="857564" y="1255"/>
                </a:lnTo>
                <a:lnTo>
                  <a:pt x="905662" y="0"/>
                </a:lnTo>
                <a:lnTo>
                  <a:pt x="953761" y="1255"/>
                </a:lnTo>
                <a:lnTo>
                  <a:pt x="1001207" y="4979"/>
                </a:lnTo>
                <a:lnTo>
                  <a:pt x="1047936" y="11110"/>
                </a:lnTo>
                <a:lnTo>
                  <a:pt x="1093886" y="19585"/>
                </a:lnTo>
                <a:lnTo>
                  <a:pt x="1138994" y="30341"/>
                </a:lnTo>
                <a:lnTo>
                  <a:pt x="1183198" y="43316"/>
                </a:lnTo>
                <a:lnTo>
                  <a:pt x="1226435" y="58447"/>
                </a:lnTo>
                <a:lnTo>
                  <a:pt x="1268643" y="75671"/>
                </a:lnTo>
                <a:lnTo>
                  <a:pt x="1309759" y="94926"/>
                </a:lnTo>
                <a:lnTo>
                  <a:pt x="1349720" y="116150"/>
                </a:lnTo>
                <a:lnTo>
                  <a:pt x="1388464" y="139279"/>
                </a:lnTo>
                <a:lnTo>
                  <a:pt x="1425928" y="164252"/>
                </a:lnTo>
                <a:lnTo>
                  <a:pt x="1462050" y="191004"/>
                </a:lnTo>
                <a:lnTo>
                  <a:pt x="1496767" y="219475"/>
                </a:lnTo>
                <a:lnTo>
                  <a:pt x="1530016" y="249602"/>
                </a:lnTo>
                <a:lnTo>
                  <a:pt x="1561735" y="281321"/>
                </a:lnTo>
                <a:lnTo>
                  <a:pt x="1591861" y="314570"/>
                </a:lnTo>
                <a:lnTo>
                  <a:pt x="1620332" y="349287"/>
                </a:lnTo>
                <a:lnTo>
                  <a:pt x="1647085" y="385408"/>
                </a:lnTo>
                <a:lnTo>
                  <a:pt x="1672057" y="422873"/>
                </a:lnTo>
                <a:lnTo>
                  <a:pt x="1695187" y="461616"/>
                </a:lnTo>
                <a:lnTo>
                  <a:pt x="1716410" y="501578"/>
                </a:lnTo>
                <a:lnTo>
                  <a:pt x="1735665" y="542693"/>
                </a:lnTo>
                <a:lnTo>
                  <a:pt x="1752890" y="584901"/>
                </a:lnTo>
                <a:lnTo>
                  <a:pt x="1768021" y="628138"/>
                </a:lnTo>
                <a:lnTo>
                  <a:pt x="1780995" y="672342"/>
                </a:lnTo>
                <a:lnTo>
                  <a:pt x="1791751" y="717451"/>
                </a:lnTo>
                <a:lnTo>
                  <a:pt x="1800226" y="763401"/>
                </a:lnTo>
                <a:lnTo>
                  <a:pt x="1806357" y="810130"/>
                </a:lnTo>
                <a:lnTo>
                  <a:pt x="1810082" y="857575"/>
                </a:lnTo>
                <a:lnTo>
                  <a:pt x="1811337" y="905675"/>
                </a:lnTo>
                <a:lnTo>
                  <a:pt x="1810082" y="953773"/>
                </a:lnTo>
                <a:lnTo>
                  <a:pt x="1806357" y="1001217"/>
                </a:lnTo>
                <a:lnTo>
                  <a:pt x="1800226" y="1047945"/>
                </a:lnTo>
                <a:lnTo>
                  <a:pt x="1791751" y="1093894"/>
                </a:lnTo>
                <a:lnTo>
                  <a:pt x="1780995" y="1139002"/>
                </a:lnTo>
                <a:lnTo>
                  <a:pt x="1768021" y="1183205"/>
                </a:lnTo>
                <a:lnTo>
                  <a:pt x="1752890" y="1226441"/>
                </a:lnTo>
                <a:lnTo>
                  <a:pt x="1735665" y="1268648"/>
                </a:lnTo>
                <a:lnTo>
                  <a:pt x="1716410" y="1309763"/>
                </a:lnTo>
                <a:lnTo>
                  <a:pt x="1695187" y="1349724"/>
                </a:lnTo>
                <a:lnTo>
                  <a:pt x="1672057" y="1388467"/>
                </a:lnTo>
                <a:lnTo>
                  <a:pt x="1647085" y="1425931"/>
                </a:lnTo>
                <a:lnTo>
                  <a:pt x="1620332" y="1462052"/>
                </a:lnTo>
                <a:lnTo>
                  <a:pt x="1591861" y="1496769"/>
                </a:lnTo>
                <a:lnTo>
                  <a:pt x="1561735" y="1530018"/>
                </a:lnTo>
                <a:lnTo>
                  <a:pt x="1530016" y="1561736"/>
                </a:lnTo>
                <a:lnTo>
                  <a:pt x="1496767" y="1591862"/>
                </a:lnTo>
                <a:lnTo>
                  <a:pt x="1462050" y="1620333"/>
                </a:lnTo>
                <a:lnTo>
                  <a:pt x="1425928" y="1647086"/>
                </a:lnTo>
                <a:lnTo>
                  <a:pt x="1388464" y="1672058"/>
                </a:lnTo>
                <a:lnTo>
                  <a:pt x="1349720" y="1695187"/>
                </a:lnTo>
                <a:lnTo>
                  <a:pt x="1309759" y="1716411"/>
                </a:lnTo>
                <a:lnTo>
                  <a:pt x="1268643" y="1735666"/>
                </a:lnTo>
                <a:lnTo>
                  <a:pt x="1226435" y="1752890"/>
                </a:lnTo>
                <a:lnTo>
                  <a:pt x="1183198" y="1768021"/>
                </a:lnTo>
                <a:lnTo>
                  <a:pt x="1138994" y="1780995"/>
                </a:lnTo>
                <a:lnTo>
                  <a:pt x="1093886" y="1791751"/>
                </a:lnTo>
                <a:lnTo>
                  <a:pt x="1047936" y="1800226"/>
                </a:lnTo>
                <a:lnTo>
                  <a:pt x="1001207" y="1806357"/>
                </a:lnTo>
                <a:lnTo>
                  <a:pt x="953761" y="1810082"/>
                </a:lnTo>
                <a:lnTo>
                  <a:pt x="905662" y="1811337"/>
                </a:lnTo>
                <a:close/>
              </a:path>
            </a:pathLst>
          </a:custGeom>
          <a:solidFill>
            <a:srgbClr val="F4BA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22732" y="2454592"/>
            <a:ext cx="939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44446"/>
                </a:solidFill>
                <a:latin typeface="Microsoft YaHei"/>
                <a:cs typeface="Microsoft YaHei"/>
              </a:rPr>
              <a:t>可视化 展示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5750" y="1768792"/>
            <a:ext cx="595630" cy="596900"/>
          </a:xfrm>
          <a:custGeom>
            <a:avLst/>
            <a:gdLst/>
            <a:ahLst/>
            <a:cxnLst/>
            <a:rect l="l" t="t" r="r" b="b"/>
            <a:pathLst>
              <a:path w="595629" h="596900">
                <a:moveTo>
                  <a:pt x="401192" y="103809"/>
                </a:moveTo>
                <a:lnTo>
                  <a:pt x="213537" y="103809"/>
                </a:lnTo>
                <a:lnTo>
                  <a:pt x="265302" y="90830"/>
                </a:lnTo>
                <a:lnTo>
                  <a:pt x="323545" y="0"/>
                </a:lnTo>
                <a:lnTo>
                  <a:pt x="375310" y="12979"/>
                </a:lnTo>
                <a:lnTo>
                  <a:pt x="330009" y="12979"/>
                </a:lnTo>
                <a:lnTo>
                  <a:pt x="330009" y="19469"/>
                </a:lnTo>
                <a:lnTo>
                  <a:pt x="291185" y="77851"/>
                </a:lnTo>
                <a:lnTo>
                  <a:pt x="291185" y="90830"/>
                </a:lnTo>
                <a:lnTo>
                  <a:pt x="401192" y="90830"/>
                </a:lnTo>
                <a:lnTo>
                  <a:pt x="401192" y="103809"/>
                </a:lnTo>
                <a:close/>
              </a:path>
              <a:path w="595629" h="596900">
                <a:moveTo>
                  <a:pt x="427075" y="116789"/>
                </a:moveTo>
                <a:lnTo>
                  <a:pt x="407657" y="116789"/>
                </a:lnTo>
                <a:lnTo>
                  <a:pt x="407657" y="32435"/>
                </a:lnTo>
                <a:lnTo>
                  <a:pt x="330009" y="12979"/>
                </a:lnTo>
                <a:lnTo>
                  <a:pt x="375310" y="12979"/>
                </a:lnTo>
                <a:lnTo>
                  <a:pt x="427075" y="25958"/>
                </a:lnTo>
                <a:lnTo>
                  <a:pt x="427075" y="116789"/>
                </a:lnTo>
                <a:close/>
              </a:path>
              <a:path w="595629" h="596900">
                <a:moveTo>
                  <a:pt x="401192" y="90830"/>
                </a:moveTo>
                <a:lnTo>
                  <a:pt x="297662" y="90830"/>
                </a:lnTo>
                <a:lnTo>
                  <a:pt x="297662" y="84340"/>
                </a:lnTo>
                <a:lnTo>
                  <a:pt x="336486" y="25958"/>
                </a:lnTo>
                <a:lnTo>
                  <a:pt x="401192" y="45415"/>
                </a:lnTo>
                <a:lnTo>
                  <a:pt x="401192" y="90830"/>
                </a:lnTo>
                <a:close/>
              </a:path>
              <a:path w="595629" h="596900">
                <a:moveTo>
                  <a:pt x="271767" y="596900"/>
                </a:moveTo>
                <a:lnTo>
                  <a:pt x="168236" y="570953"/>
                </a:lnTo>
                <a:lnTo>
                  <a:pt x="168236" y="467144"/>
                </a:lnTo>
                <a:lnTo>
                  <a:pt x="129412" y="428205"/>
                </a:lnTo>
                <a:lnTo>
                  <a:pt x="25882" y="428205"/>
                </a:lnTo>
                <a:lnTo>
                  <a:pt x="0" y="324408"/>
                </a:lnTo>
                <a:lnTo>
                  <a:pt x="90589" y="272503"/>
                </a:lnTo>
                <a:lnTo>
                  <a:pt x="103530" y="220599"/>
                </a:lnTo>
                <a:lnTo>
                  <a:pt x="51765" y="129755"/>
                </a:lnTo>
                <a:lnTo>
                  <a:pt x="122948" y="51904"/>
                </a:lnTo>
                <a:lnTo>
                  <a:pt x="156927" y="71374"/>
                </a:lnTo>
                <a:lnTo>
                  <a:pt x="122948" y="71374"/>
                </a:lnTo>
                <a:lnTo>
                  <a:pt x="71183" y="123278"/>
                </a:lnTo>
                <a:lnTo>
                  <a:pt x="71183" y="129755"/>
                </a:lnTo>
                <a:lnTo>
                  <a:pt x="103530" y="194640"/>
                </a:lnTo>
                <a:lnTo>
                  <a:pt x="103530" y="201129"/>
                </a:lnTo>
                <a:lnTo>
                  <a:pt x="184413" y="201129"/>
                </a:lnTo>
                <a:lnTo>
                  <a:pt x="167428" y="227894"/>
                </a:lnTo>
                <a:lnTo>
                  <a:pt x="155295" y="259524"/>
                </a:lnTo>
                <a:lnTo>
                  <a:pt x="148831" y="266014"/>
                </a:lnTo>
                <a:lnTo>
                  <a:pt x="148831" y="272503"/>
                </a:lnTo>
                <a:lnTo>
                  <a:pt x="194119" y="272503"/>
                </a:lnTo>
                <a:lnTo>
                  <a:pt x="194119" y="278980"/>
                </a:lnTo>
                <a:lnTo>
                  <a:pt x="200596" y="285470"/>
                </a:lnTo>
                <a:lnTo>
                  <a:pt x="246467" y="285470"/>
                </a:lnTo>
                <a:lnTo>
                  <a:pt x="244675" y="291252"/>
                </a:lnTo>
                <a:lnTo>
                  <a:pt x="244717" y="291960"/>
                </a:lnTo>
                <a:lnTo>
                  <a:pt x="77647" y="291960"/>
                </a:lnTo>
                <a:lnTo>
                  <a:pt x="12941" y="330885"/>
                </a:lnTo>
                <a:lnTo>
                  <a:pt x="12941" y="337375"/>
                </a:lnTo>
                <a:lnTo>
                  <a:pt x="32359" y="408749"/>
                </a:lnTo>
                <a:lnTo>
                  <a:pt x="32359" y="415239"/>
                </a:lnTo>
                <a:lnTo>
                  <a:pt x="482435" y="415239"/>
                </a:lnTo>
                <a:lnTo>
                  <a:pt x="511187" y="467144"/>
                </a:lnTo>
                <a:lnTo>
                  <a:pt x="499873" y="480110"/>
                </a:lnTo>
                <a:lnTo>
                  <a:pt x="181178" y="480110"/>
                </a:lnTo>
                <a:lnTo>
                  <a:pt x="181178" y="564464"/>
                </a:lnTo>
                <a:lnTo>
                  <a:pt x="187655" y="564464"/>
                </a:lnTo>
                <a:lnTo>
                  <a:pt x="258825" y="583920"/>
                </a:lnTo>
                <a:lnTo>
                  <a:pt x="279735" y="583920"/>
                </a:lnTo>
                <a:lnTo>
                  <a:pt x="271767" y="596900"/>
                </a:lnTo>
                <a:close/>
              </a:path>
              <a:path w="595629" h="596900">
                <a:moveTo>
                  <a:pt x="401192" y="116789"/>
                </a:moveTo>
                <a:lnTo>
                  <a:pt x="194119" y="116789"/>
                </a:lnTo>
                <a:lnTo>
                  <a:pt x="194119" y="110299"/>
                </a:lnTo>
                <a:lnTo>
                  <a:pt x="129412" y="71374"/>
                </a:lnTo>
                <a:lnTo>
                  <a:pt x="156927" y="71374"/>
                </a:lnTo>
                <a:lnTo>
                  <a:pt x="213537" y="103809"/>
                </a:lnTo>
                <a:lnTo>
                  <a:pt x="401192" y="103809"/>
                </a:lnTo>
                <a:lnTo>
                  <a:pt x="401192" y="116789"/>
                </a:lnTo>
                <a:close/>
              </a:path>
              <a:path w="595629" h="596900">
                <a:moveTo>
                  <a:pt x="184413" y="201129"/>
                </a:moveTo>
                <a:lnTo>
                  <a:pt x="110007" y="201129"/>
                </a:lnTo>
                <a:lnTo>
                  <a:pt x="116471" y="194640"/>
                </a:lnTo>
                <a:lnTo>
                  <a:pt x="116471" y="188150"/>
                </a:lnTo>
                <a:lnTo>
                  <a:pt x="77647" y="129755"/>
                </a:lnTo>
                <a:lnTo>
                  <a:pt x="129412" y="84340"/>
                </a:lnTo>
                <a:lnTo>
                  <a:pt x="187655" y="116789"/>
                </a:lnTo>
                <a:lnTo>
                  <a:pt x="427075" y="116789"/>
                </a:lnTo>
                <a:lnTo>
                  <a:pt x="427075" y="129755"/>
                </a:lnTo>
                <a:lnTo>
                  <a:pt x="452958" y="155714"/>
                </a:lnTo>
                <a:lnTo>
                  <a:pt x="239420" y="155714"/>
                </a:lnTo>
                <a:lnTo>
                  <a:pt x="232943" y="162204"/>
                </a:lnTo>
                <a:lnTo>
                  <a:pt x="206251" y="179232"/>
                </a:lnTo>
                <a:lnTo>
                  <a:pt x="184413" y="201129"/>
                </a:lnTo>
                <a:close/>
              </a:path>
              <a:path w="595629" h="596900">
                <a:moveTo>
                  <a:pt x="465899" y="168694"/>
                </a:moveTo>
                <a:lnTo>
                  <a:pt x="252361" y="168694"/>
                </a:lnTo>
                <a:lnTo>
                  <a:pt x="252361" y="162204"/>
                </a:lnTo>
                <a:lnTo>
                  <a:pt x="245884" y="155714"/>
                </a:lnTo>
                <a:lnTo>
                  <a:pt x="452958" y="155714"/>
                </a:lnTo>
                <a:lnTo>
                  <a:pt x="465899" y="168694"/>
                </a:lnTo>
                <a:close/>
              </a:path>
              <a:path w="595629" h="596900">
                <a:moveTo>
                  <a:pt x="194119" y="272503"/>
                </a:moveTo>
                <a:lnTo>
                  <a:pt x="161772" y="272503"/>
                </a:lnTo>
                <a:lnTo>
                  <a:pt x="161772" y="266014"/>
                </a:lnTo>
                <a:lnTo>
                  <a:pt x="168236" y="259524"/>
                </a:lnTo>
                <a:lnTo>
                  <a:pt x="180268" y="232660"/>
                </a:lnTo>
                <a:lnTo>
                  <a:pt x="196546" y="210053"/>
                </a:lnTo>
                <a:lnTo>
                  <a:pt x="216466" y="191096"/>
                </a:lnTo>
                <a:lnTo>
                  <a:pt x="239420" y="175183"/>
                </a:lnTo>
                <a:lnTo>
                  <a:pt x="245884" y="168694"/>
                </a:lnTo>
                <a:lnTo>
                  <a:pt x="569429" y="168694"/>
                </a:lnTo>
                <a:lnTo>
                  <a:pt x="572662" y="181660"/>
                </a:lnTo>
                <a:lnTo>
                  <a:pt x="478840" y="181660"/>
                </a:lnTo>
                <a:lnTo>
                  <a:pt x="478840" y="194640"/>
                </a:lnTo>
                <a:lnTo>
                  <a:pt x="550011" y="194640"/>
                </a:lnTo>
                <a:lnTo>
                  <a:pt x="551953" y="201129"/>
                </a:lnTo>
                <a:lnTo>
                  <a:pt x="252361" y="201129"/>
                </a:lnTo>
                <a:lnTo>
                  <a:pt x="234162" y="215831"/>
                </a:lnTo>
                <a:lnTo>
                  <a:pt x="218387" y="231138"/>
                </a:lnTo>
                <a:lnTo>
                  <a:pt x="205039" y="247662"/>
                </a:lnTo>
                <a:lnTo>
                  <a:pt x="194119" y="266014"/>
                </a:lnTo>
                <a:lnTo>
                  <a:pt x="194119" y="272503"/>
                </a:lnTo>
                <a:close/>
              </a:path>
              <a:path w="595629" h="596900">
                <a:moveTo>
                  <a:pt x="538702" y="304939"/>
                </a:moveTo>
                <a:lnTo>
                  <a:pt x="511187" y="304939"/>
                </a:lnTo>
                <a:lnTo>
                  <a:pt x="575894" y="266014"/>
                </a:lnTo>
                <a:lnTo>
                  <a:pt x="582371" y="266014"/>
                </a:lnTo>
                <a:lnTo>
                  <a:pt x="582371" y="259524"/>
                </a:lnTo>
                <a:lnTo>
                  <a:pt x="562952" y="188150"/>
                </a:lnTo>
                <a:lnTo>
                  <a:pt x="556488" y="188150"/>
                </a:lnTo>
                <a:lnTo>
                  <a:pt x="556488" y="181660"/>
                </a:lnTo>
                <a:lnTo>
                  <a:pt x="572662" y="181660"/>
                </a:lnTo>
                <a:lnTo>
                  <a:pt x="595312" y="272503"/>
                </a:lnTo>
                <a:lnTo>
                  <a:pt x="538702" y="304939"/>
                </a:lnTo>
                <a:close/>
              </a:path>
              <a:path w="595629" h="596900">
                <a:moveTo>
                  <a:pt x="246467" y="285470"/>
                </a:moveTo>
                <a:lnTo>
                  <a:pt x="200596" y="285470"/>
                </a:lnTo>
                <a:lnTo>
                  <a:pt x="207060" y="278980"/>
                </a:lnTo>
                <a:lnTo>
                  <a:pt x="207060" y="272503"/>
                </a:lnTo>
                <a:lnTo>
                  <a:pt x="217879" y="254251"/>
                </a:lnTo>
                <a:lnTo>
                  <a:pt x="230519" y="238434"/>
                </a:lnTo>
                <a:lnTo>
                  <a:pt x="244370" y="225053"/>
                </a:lnTo>
                <a:lnTo>
                  <a:pt x="258825" y="214109"/>
                </a:lnTo>
                <a:lnTo>
                  <a:pt x="265302" y="214109"/>
                </a:lnTo>
                <a:lnTo>
                  <a:pt x="271767" y="207619"/>
                </a:lnTo>
                <a:lnTo>
                  <a:pt x="265302" y="201129"/>
                </a:lnTo>
                <a:lnTo>
                  <a:pt x="551953" y="201129"/>
                </a:lnTo>
                <a:lnTo>
                  <a:pt x="565181" y="245328"/>
                </a:lnTo>
                <a:lnTo>
                  <a:pt x="304834" y="245328"/>
                </a:lnTo>
                <a:lnTo>
                  <a:pt x="284708" y="246545"/>
                </a:lnTo>
                <a:lnTo>
                  <a:pt x="264086" y="255770"/>
                </a:lnTo>
                <a:lnTo>
                  <a:pt x="250742" y="271686"/>
                </a:lnTo>
                <a:lnTo>
                  <a:pt x="246467" y="285470"/>
                </a:lnTo>
                <a:close/>
              </a:path>
              <a:path w="595629" h="596900">
                <a:moveTo>
                  <a:pt x="497949" y="351571"/>
                </a:moveTo>
                <a:lnTo>
                  <a:pt x="290477" y="351571"/>
                </a:lnTo>
                <a:lnTo>
                  <a:pt x="310603" y="350354"/>
                </a:lnTo>
                <a:lnTo>
                  <a:pt x="328498" y="341129"/>
                </a:lnTo>
                <a:lnTo>
                  <a:pt x="342145" y="325213"/>
                </a:lnTo>
                <a:lnTo>
                  <a:pt x="349728" y="305647"/>
                </a:lnTo>
                <a:lnTo>
                  <a:pt x="349427" y="285470"/>
                </a:lnTo>
                <a:lnTo>
                  <a:pt x="340224" y="264792"/>
                </a:lnTo>
                <a:lnTo>
                  <a:pt x="324350" y="251410"/>
                </a:lnTo>
                <a:lnTo>
                  <a:pt x="304834" y="245328"/>
                </a:lnTo>
                <a:lnTo>
                  <a:pt x="565181" y="245328"/>
                </a:lnTo>
                <a:lnTo>
                  <a:pt x="569429" y="259524"/>
                </a:lnTo>
                <a:lnTo>
                  <a:pt x="511187" y="298450"/>
                </a:lnTo>
                <a:lnTo>
                  <a:pt x="504723" y="298450"/>
                </a:lnTo>
                <a:lnTo>
                  <a:pt x="504723" y="304939"/>
                </a:lnTo>
                <a:lnTo>
                  <a:pt x="538702" y="304939"/>
                </a:lnTo>
                <a:lnTo>
                  <a:pt x="504723" y="324408"/>
                </a:lnTo>
                <a:lnTo>
                  <a:pt x="497949" y="351571"/>
                </a:lnTo>
                <a:close/>
              </a:path>
              <a:path w="595629" h="596900">
                <a:moveTo>
                  <a:pt x="482435" y="415239"/>
                </a:moveTo>
                <a:lnTo>
                  <a:pt x="116471" y="415239"/>
                </a:lnTo>
                <a:lnTo>
                  <a:pt x="116471" y="402259"/>
                </a:lnTo>
                <a:lnTo>
                  <a:pt x="45300" y="402259"/>
                </a:lnTo>
                <a:lnTo>
                  <a:pt x="25882" y="337375"/>
                </a:lnTo>
                <a:lnTo>
                  <a:pt x="84124" y="304939"/>
                </a:lnTo>
                <a:lnTo>
                  <a:pt x="84124" y="298450"/>
                </a:lnTo>
                <a:lnTo>
                  <a:pt x="90589" y="298450"/>
                </a:lnTo>
                <a:lnTo>
                  <a:pt x="84124" y="291960"/>
                </a:lnTo>
                <a:lnTo>
                  <a:pt x="244717" y="291960"/>
                </a:lnTo>
                <a:lnTo>
                  <a:pt x="245884" y="311429"/>
                </a:lnTo>
                <a:lnTo>
                  <a:pt x="255088" y="332107"/>
                </a:lnTo>
                <a:lnTo>
                  <a:pt x="270962" y="345489"/>
                </a:lnTo>
                <a:lnTo>
                  <a:pt x="290477" y="351571"/>
                </a:lnTo>
                <a:lnTo>
                  <a:pt x="497949" y="351571"/>
                </a:lnTo>
                <a:lnTo>
                  <a:pt x="491782" y="376301"/>
                </a:lnTo>
                <a:lnTo>
                  <a:pt x="502876" y="395770"/>
                </a:lnTo>
                <a:lnTo>
                  <a:pt x="485305" y="395770"/>
                </a:lnTo>
                <a:lnTo>
                  <a:pt x="478840" y="402259"/>
                </a:lnTo>
                <a:lnTo>
                  <a:pt x="478840" y="408749"/>
                </a:lnTo>
                <a:lnTo>
                  <a:pt x="482435" y="415239"/>
                </a:lnTo>
                <a:close/>
              </a:path>
              <a:path w="595629" h="596900">
                <a:moveTo>
                  <a:pt x="485317" y="525526"/>
                </a:moveTo>
                <a:lnTo>
                  <a:pt x="472363" y="525526"/>
                </a:lnTo>
                <a:lnTo>
                  <a:pt x="524128" y="473633"/>
                </a:lnTo>
                <a:lnTo>
                  <a:pt x="524128" y="467144"/>
                </a:lnTo>
                <a:lnTo>
                  <a:pt x="485305" y="402259"/>
                </a:lnTo>
                <a:lnTo>
                  <a:pt x="485305" y="395770"/>
                </a:lnTo>
                <a:lnTo>
                  <a:pt x="502876" y="395770"/>
                </a:lnTo>
                <a:lnTo>
                  <a:pt x="543547" y="467144"/>
                </a:lnTo>
                <a:lnTo>
                  <a:pt x="485317" y="525526"/>
                </a:lnTo>
                <a:close/>
              </a:path>
              <a:path w="595629" h="596900">
                <a:moveTo>
                  <a:pt x="258825" y="570953"/>
                </a:moveTo>
                <a:lnTo>
                  <a:pt x="194119" y="557974"/>
                </a:lnTo>
                <a:lnTo>
                  <a:pt x="194119" y="480110"/>
                </a:lnTo>
                <a:lnTo>
                  <a:pt x="401192" y="480110"/>
                </a:lnTo>
                <a:lnTo>
                  <a:pt x="401192" y="486600"/>
                </a:lnTo>
                <a:lnTo>
                  <a:pt x="394715" y="486600"/>
                </a:lnTo>
                <a:lnTo>
                  <a:pt x="401192" y="493090"/>
                </a:lnTo>
                <a:lnTo>
                  <a:pt x="375310" y="493090"/>
                </a:lnTo>
                <a:lnTo>
                  <a:pt x="340800" y="506069"/>
                </a:lnTo>
                <a:lnTo>
                  <a:pt x="297662" y="506069"/>
                </a:lnTo>
                <a:lnTo>
                  <a:pt x="297662" y="512559"/>
                </a:lnTo>
                <a:lnTo>
                  <a:pt x="258825" y="570953"/>
                </a:lnTo>
                <a:close/>
              </a:path>
              <a:path w="595629" h="596900">
                <a:moveTo>
                  <a:pt x="465899" y="519049"/>
                </a:moveTo>
                <a:lnTo>
                  <a:pt x="407657" y="480110"/>
                </a:lnTo>
                <a:lnTo>
                  <a:pt x="499873" y="480110"/>
                </a:lnTo>
                <a:lnTo>
                  <a:pt x="465899" y="519049"/>
                </a:lnTo>
                <a:close/>
              </a:path>
              <a:path w="595629" h="596900">
                <a:moveTo>
                  <a:pt x="465899" y="544995"/>
                </a:moveTo>
                <a:lnTo>
                  <a:pt x="375310" y="493090"/>
                </a:lnTo>
                <a:lnTo>
                  <a:pt x="401192" y="493090"/>
                </a:lnTo>
                <a:lnTo>
                  <a:pt x="465899" y="525526"/>
                </a:lnTo>
                <a:lnTo>
                  <a:pt x="485317" y="525526"/>
                </a:lnTo>
                <a:lnTo>
                  <a:pt x="465899" y="544995"/>
                </a:lnTo>
                <a:close/>
              </a:path>
              <a:path w="595629" h="596900">
                <a:moveTo>
                  <a:pt x="279735" y="583920"/>
                </a:moveTo>
                <a:lnTo>
                  <a:pt x="265302" y="583920"/>
                </a:lnTo>
                <a:lnTo>
                  <a:pt x="304126" y="519049"/>
                </a:lnTo>
                <a:lnTo>
                  <a:pt x="304126" y="512559"/>
                </a:lnTo>
                <a:lnTo>
                  <a:pt x="297662" y="506069"/>
                </a:lnTo>
                <a:lnTo>
                  <a:pt x="340800" y="506069"/>
                </a:lnTo>
                <a:lnTo>
                  <a:pt x="323545" y="512559"/>
                </a:lnTo>
                <a:lnTo>
                  <a:pt x="279735" y="583920"/>
                </a:lnTo>
                <a:close/>
              </a:path>
            </a:pathLst>
          </a:custGeom>
          <a:solidFill>
            <a:srgbClr val="4444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96722" y="1929129"/>
            <a:ext cx="593725" cy="440055"/>
          </a:xfrm>
          <a:custGeom>
            <a:avLst/>
            <a:gdLst/>
            <a:ahLst/>
            <a:cxnLst/>
            <a:rect l="l" t="t" r="r" b="b"/>
            <a:pathLst>
              <a:path w="593725" h="440055">
                <a:moveTo>
                  <a:pt x="0" y="389636"/>
                </a:moveTo>
                <a:lnTo>
                  <a:pt x="0" y="27825"/>
                </a:lnTo>
                <a:lnTo>
                  <a:pt x="1994" y="16437"/>
                </a:lnTo>
                <a:lnTo>
                  <a:pt x="7631" y="7654"/>
                </a:lnTo>
                <a:lnTo>
                  <a:pt x="16389" y="2001"/>
                </a:lnTo>
                <a:lnTo>
                  <a:pt x="27749" y="0"/>
                </a:lnTo>
                <a:lnTo>
                  <a:pt x="194208" y="0"/>
                </a:lnTo>
                <a:lnTo>
                  <a:pt x="205568" y="2001"/>
                </a:lnTo>
                <a:lnTo>
                  <a:pt x="214326" y="7654"/>
                </a:lnTo>
                <a:lnTo>
                  <a:pt x="219963" y="16437"/>
                </a:lnTo>
                <a:lnTo>
                  <a:pt x="221957" y="27825"/>
                </a:lnTo>
                <a:lnTo>
                  <a:pt x="221957" y="72364"/>
                </a:lnTo>
                <a:lnTo>
                  <a:pt x="504939" y="72364"/>
                </a:lnTo>
                <a:lnTo>
                  <a:pt x="504939" y="166992"/>
                </a:lnTo>
                <a:lnTo>
                  <a:pt x="94335" y="166992"/>
                </a:lnTo>
                <a:lnTo>
                  <a:pt x="86184" y="168904"/>
                </a:lnTo>
                <a:lnTo>
                  <a:pt x="79073" y="173947"/>
                </a:lnTo>
                <a:lnTo>
                  <a:pt x="74043" y="181077"/>
                </a:lnTo>
                <a:lnTo>
                  <a:pt x="72136" y="189255"/>
                </a:lnTo>
                <a:lnTo>
                  <a:pt x="0" y="389636"/>
                </a:lnTo>
                <a:close/>
              </a:path>
              <a:path w="593725" h="440055">
                <a:moveTo>
                  <a:pt x="504939" y="439737"/>
                </a:moveTo>
                <a:lnTo>
                  <a:pt x="0" y="439737"/>
                </a:lnTo>
                <a:lnTo>
                  <a:pt x="88785" y="194818"/>
                </a:lnTo>
                <a:lnTo>
                  <a:pt x="88785" y="189255"/>
                </a:lnTo>
                <a:lnTo>
                  <a:pt x="94335" y="183692"/>
                </a:lnTo>
                <a:lnTo>
                  <a:pt x="593725" y="183692"/>
                </a:lnTo>
                <a:lnTo>
                  <a:pt x="593725" y="194818"/>
                </a:lnTo>
                <a:lnTo>
                  <a:pt x="504939" y="439737"/>
                </a:lnTo>
                <a:close/>
              </a:path>
            </a:pathLst>
          </a:custGeom>
          <a:solidFill>
            <a:srgbClr val="4444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2849" y="1792457"/>
            <a:ext cx="468630" cy="577215"/>
          </a:xfrm>
          <a:custGeom>
            <a:avLst/>
            <a:gdLst/>
            <a:ahLst/>
            <a:cxnLst/>
            <a:rect l="l" t="t" r="r" b="b"/>
            <a:pathLst>
              <a:path w="468630" h="577214">
                <a:moveTo>
                  <a:pt x="20040" y="569907"/>
                </a:moveTo>
                <a:lnTo>
                  <a:pt x="7422" y="557546"/>
                </a:lnTo>
                <a:lnTo>
                  <a:pt x="531" y="542629"/>
                </a:lnTo>
                <a:lnTo>
                  <a:pt x="0" y="527714"/>
                </a:lnTo>
                <a:lnTo>
                  <a:pt x="6463" y="515360"/>
                </a:lnTo>
                <a:lnTo>
                  <a:pt x="189661" y="256230"/>
                </a:lnTo>
                <a:lnTo>
                  <a:pt x="165704" y="212016"/>
                </a:lnTo>
                <a:lnTo>
                  <a:pt x="155737" y="163326"/>
                </a:lnTo>
                <a:lnTo>
                  <a:pt x="161037" y="113355"/>
                </a:lnTo>
                <a:lnTo>
                  <a:pt x="182879" y="65298"/>
                </a:lnTo>
                <a:lnTo>
                  <a:pt x="219789" y="30331"/>
                </a:lnTo>
                <a:lnTo>
                  <a:pt x="263211" y="8129"/>
                </a:lnTo>
                <a:lnTo>
                  <a:pt x="309891" y="0"/>
                </a:lnTo>
                <a:lnTo>
                  <a:pt x="356572" y="7253"/>
                </a:lnTo>
                <a:lnTo>
                  <a:pt x="399998" y="31198"/>
                </a:lnTo>
                <a:lnTo>
                  <a:pt x="429631" y="58478"/>
                </a:lnTo>
                <a:lnTo>
                  <a:pt x="355896" y="58478"/>
                </a:lnTo>
                <a:lnTo>
                  <a:pt x="343384" y="63380"/>
                </a:lnTo>
                <a:lnTo>
                  <a:pt x="332142" y="72118"/>
                </a:lnTo>
                <a:lnTo>
                  <a:pt x="328433" y="83307"/>
                </a:lnTo>
                <a:lnTo>
                  <a:pt x="327905" y="95135"/>
                </a:lnTo>
                <a:lnTo>
                  <a:pt x="331194" y="105684"/>
                </a:lnTo>
                <a:lnTo>
                  <a:pt x="338937" y="113037"/>
                </a:lnTo>
                <a:lnTo>
                  <a:pt x="350171" y="119644"/>
                </a:lnTo>
                <a:lnTo>
                  <a:pt x="362679" y="119857"/>
                </a:lnTo>
                <a:lnTo>
                  <a:pt x="462095" y="119857"/>
                </a:lnTo>
                <a:lnTo>
                  <a:pt x="468389" y="156892"/>
                </a:lnTo>
                <a:lnTo>
                  <a:pt x="461873" y="205115"/>
                </a:lnTo>
                <a:lnTo>
                  <a:pt x="440702" y="249410"/>
                </a:lnTo>
                <a:lnTo>
                  <a:pt x="400633" y="287663"/>
                </a:lnTo>
                <a:lnTo>
                  <a:pt x="366633" y="303969"/>
                </a:lnTo>
                <a:lnTo>
                  <a:pt x="210019" y="303969"/>
                </a:lnTo>
                <a:lnTo>
                  <a:pt x="203237" y="310789"/>
                </a:lnTo>
                <a:lnTo>
                  <a:pt x="20040" y="569907"/>
                </a:lnTo>
                <a:close/>
              </a:path>
              <a:path w="468630" h="577214">
                <a:moveTo>
                  <a:pt x="462095" y="119857"/>
                </a:moveTo>
                <a:lnTo>
                  <a:pt x="362679" y="119857"/>
                </a:lnTo>
                <a:lnTo>
                  <a:pt x="375187" y="114955"/>
                </a:lnTo>
                <a:lnTo>
                  <a:pt x="386422" y="106217"/>
                </a:lnTo>
                <a:lnTo>
                  <a:pt x="390138" y="95028"/>
                </a:lnTo>
                <a:lnTo>
                  <a:pt x="390670" y="83200"/>
                </a:lnTo>
                <a:lnTo>
                  <a:pt x="387383" y="72650"/>
                </a:lnTo>
                <a:lnTo>
                  <a:pt x="379640" y="65298"/>
                </a:lnTo>
                <a:lnTo>
                  <a:pt x="368405" y="58691"/>
                </a:lnTo>
                <a:lnTo>
                  <a:pt x="355896" y="58478"/>
                </a:lnTo>
                <a:lnTo>
                  <a:pt x="429631" y="58478"/>
                </a:lnTo>
                <a:lnTo>
                  <a:pt x="437452" y="65678"/>
                </a:lnTo>
                <a:lnTo>
                  <a:pt x="460249" y="108994"/>
                </a:lnTo>
                <a:lnTo>
                  <a:pt x="462095" y="119857"/>
                </a:lnTo>
                <a:close/>
              </a:path>
              <a:path w="468630" h="577214">
                <a:moveTo>
                  <a:pt x="33603" y="576727"/>
                </a:moveTo>
                <a:lnTo>
                  <a:pt x="216801" y="324429"/>
                </a:lnTo>
                <a:lnTo>
                  <a:pt x="223582" y="317609"/>
                </a:lnTo>
                <a:lnTo>
                  <a:pt x="223582" y="310789"/>
                </a:lnTo>
                <a:lnTo>
                  <a:pt x="216801" y="310789"/>
                </a:lnTo>
                <a:lnTo>
                  <a:pt x="210019" y="303969"/>
                </a:lnTo>
                <a:lnTo>
                  <a:pt x="257517" y="303969"/>
                </a:lnTo>
                <a:lnTo>
                  <a:pt x="237159" y="324429"/>
                </a:lnTo>
                <a:lnTo>
                  <a:pt x="264299" y="365335"/>
                </a:lnTo>
                <a:lnTo>
                  <a:pt x="223582" y="378975"/>
                </a:lnTo>
                <a:lnTo>
                  <a:pt x="243941" y="413075"/>
                </a:lnTo>
                <a:lnTo>
                  <a:pt x="203237" y="419894"/>
                </a:lnTo>
                <a:lnTo>
                  <a:pt x="196443" y="426714"/>
                </a:lnTo>
                <a:lnTo>
                  <a:pt x="203237" y="467621"/>
                </a:lnTo>
                <a:lnTo>
                  <a:pt x="189661" y="488081"/>
                </a:lnTo>
                <a:lnTo>
                  <a:pt x="162521" y="488081"/>
                </a:lnTo>
                <a:lnTo>
                  <a:pt x="148957" y="508540"/>
                </a:lnTo>
                <a:lnTo>
                  <a:pt x="128599" y="515360"/>
                </a:lnTo>
                <a:lnTo>
                  <a:pt x="115023" y="522180"/>
                </a:lnTo>
                <a:lnTo>
                  <a:pt x="128599" y="549447"/>
                </a:lnTo>
                <a:lnTo>
                  <a:pt x="87883" y="556267"/>
                </a:lnTo>
                <a:lnTo>
                  <a:pt x="81101" y="569907"/>
                </a:lnTo>
                <a:lnTo>
                  <a:pt x="33603" y="576727"/>
                </a:lnTo>
                <a:close/>
              </a:path>
              <a:path w="468630" h="577214">
                <a:moveTo>
                  <a:pt x="305222" y="315579"/>
                </a:moveTo>
                <a:lnTo>
                  <a:pt x="257517" y="303969"/>
                </a:lnTo>
                <a:lnTo>
                  <a:pt x="366633" y="303969"/>
                </a:lnTo>
                <a:lnTo>
                  <a:pt x="354200" y="309931"/>
                </a:lnTo>
                <a:lnTo>
                  <a:pt x="305222" y="315579"/>
                </a:lnTo>
                <a:close/>
              </a:path>
            </a:pathLst>
          </a:custGeom>
          <a:solidFill>
            <a:srgbClr val="4444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简单介绍Jacoco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4737" y="1326045"/>
            <a:ext cx="2543962" cy="3857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850" y="1652274"/>
            <a:ext cx="1793870" cy="22701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6800" y="2600807"/>
            <a:ext cx="2542374" cy="3849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39975" y="3814445"/>
            <a:ext cx="2549525" cy="3841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45777" y="1371917"/>
            <a:ext cx="1701164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Agent</a:t>
            </a:r>
            <a:r>
              <a:rPr dirty="0" sz="1600" b="1">
                <a:solidFill>
                  <a:srgbClr val="445369"/>
                </a:solidFill>
                <a:latin typeface="Microsoft YaHei"/>
                <a:cs typeface="Microsoft YaHei"/>
              </a:rPr>
              <a:t>插桩</a:t>
            </a: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+Dump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1812" y="2660332"/>
            <a:ext cx="166814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Dump</a:t>
            </a:r>
            <a:r>
              <a:rPr dirty="0" sz="1600" b="1">
                <a:solidFill>
                  <a:srgbClr val="445369"/>
                </a:solidFill>
                <a:latin typeface="Microsoft YaHei"/>
                <a:cs typeface="Microsoft YaHei"/>
              </a:rPr>
              <a:t>文件</a:t>
            </a: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+Class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6117" y="3878897"/>
            <a:ext cx="13849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X</a:t>
            </a:r>
            <a:r>
              <a:rPr dirty="0" sz="1600" b="1">
                <a:solidFill>
                  <a:srgbClr val="445369"/>
                </a:solidFill>
                <a:latin typeface="Arial"/>
                <a:cs typeface="Arial"/>
              </a:rPr>
              <a:t>M</a:t>
            </a: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L</a:t>
            </a:r>
            <a:r>
              <a:rPr dirty="0" sz="1600" b="1">
                <a:solidFill>
                  <a:srgbClr val="445369"/>
                </a:solidFill>
                <a:latin typeface="Microsoft YaHei"/>
                <a:cs typeface="Microsoft YaHei"/>
              </a:rPr>
              <a:t>报告</a:t>
            </a:r>
            <a:r>
              <a:rPr dirty="0" sz="1600" spc="-5" b="1">
                <a:solidFill>
                  <a:srgbClr val="445369"/>
                </a:solidFill>
                <a:latin typeface="Arial"/>
                <a:cs typeface="Arial"/>
              </a:rPr>
              <a:t>+</a:t>
            </a:r>
            <a:r>
              <a:rPr dirty="0" sz="1600" b="1">
                <a:solidFill>
                  <a:srgbClr val="445369"/>
                </a:solidFill>
                <a:latin typeface="Microsoft YaHei"/>
                <a:cs typeface="Microsoft YaHei"/>
              </a:rPr>
              <a:t>源</a:t>
            </a:r>
            <a:r>
              <a:rPr dirty="0" sz="1600" spc="-5" b="1">
                <a:solidFill>
                  <a:srgbClr val="445369"/>
                </a:solidFill>
                <a:latin typeface="Microsoft YaHei"/>
                <a:cs typeface="Microsoft YaHei"/>
              </a:rPr>
              <a:t>码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14925" y="1372527"/>
            <a:ext cx="242570" cy="278765"/>
            <a:chOff x="5114925" y="1372527"/>
            <a:chExt cx="242570" cy="2787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639" y="1388363"/>
              <a:ext cx="228600" cy="2468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14925" y="1372527"/>
              <a:ext cx="242570" cy="278765"/>
            </a:xfrm>
            <a:custGeom>
              <a:avLst/>
              <a:gdLst/>
              <a:ahLst/>
              <a:cxnLst/>
              <a:rect l="l" t="t" r="r" b="b"/>
              <a:pathLst>
                <a:path w="242570" h="278764">
                  <a:moveTo>
                    <a:pt x="113664" y="77660"/>
                  </a:moveTo>
                  <a:lnTo>
                    <a:pt x="113664" y="0"/>
                  </a:lnTo>
                  <a:lnTo>
                    <a:pt x="128667" y="16217"/>
                  </a:lnTo>
                  <a:lnTo>
                    <a:pt x="126364" y="16217"/>
                  </a:lnTo>
                  <a:lnTo>
                    <a:pt x="115354" y="20535"/>
                  </a:lnTo>
                  <a:lnTo>
                    <a:pt x="126364" y="32438"/>
                  </a:lnTo>
                  <a:lnTo>
                    <a:pt x="126364" y="71310"/>
                  </a:lnTo>
                  <a:lnTo>
                    <a:pt x="120014" y="71310"/>
                  </a:lnTo>
                  <a:lnTo>
                    <a:pt x="113664" y="77660"/>
                  </a:lnTo>
                  <a:close/>
                </a:path>
                <a:path w="242570" h="278764">
                  <a:moveTo>
                    <a:pt x="126364" y="32438"/>
                  </a:moveTo>
                  <a:lnTo>
                    <a:pt x="115354" y="20535"/>
                  </a:lnTo>
                  <a:lnTo>
                    <a:pt x="126364" y="16217"/>
                  </a:lnTo>
                  <a:lnTo>
                    <a:pt x="126364" y="32438"/>
                  </a:lnTo>
                  <a:close/>
                </a:path>
                <a:path w="242570" h="278764">
                  <a:moveTo>
                    <a:pt x="225024" y="139090"/>
                  </a:moveTo>
                  <a:lnTo>
                    <a:pt x="126364" y="32438"/>
                  </a:lnTo>
                  <a:lnTo>
                    <a:pt x="126364" y="16217"/>
                  </a:lnTo>
                  <a:lnTo>
                    <a:pt x="128667" y="16217"/>
                  </a:lnTo>
                  <a:lnTo>
                    <a:pt x="238334" y="134772"/>
                  </a:lnTo>
                  <a:lnTo>
                    <a:pt x="229019" y="134772"/>
                  </a:lnTo>
                  <a:lnTo>
                    <a:pt x="225024" y="139090"/>
                  </a:lnTo>
                  <a:close/>
                </a:path>
                <a:path w="242570" h="278764">
                  <a:moveTo>
                    <a:pt x="113664" y="206870"/>
                  </a:moveTo>
                  <a:lnTo>
                    <a:pt x="0" y="206870"/>
                  </a:lnTo>
                  <a:lnTo>
                    <a:pt x="0" y="71310"/>
                  </a:lnTo>
                  <a:lnTo>
                    <a:pt x="113664" y="71310"/>
                  </a:lnTo>
                  <a:lnTo>
                    <a:pt x="113664" y="77660"/>
                  </a:lnTo>
                  <a:lnTo>
                    <a:pt x="12700" y="77660"/>
                  </a:lnTo>
                  <a:lnTo>
                    <a:pt x="6350" y="84010"/>
                  </a:lnTo>
                  <a:lnTo>
                    <a:pt x="12700" y="84010"/>
                  </a:lnTo>
                  <a:lnTo>
                    <a:pt x="12700" y="194170"/>
                  </a:lnTo>
                  <a:lnTo>
                    <a:pt x="6350" y="194170"/>
                  </a:lnTo>
                  <a:lnTo>
                    <a:pt x="12700" y="200520"/>
                  </a:lnTo>
                  <a:lnTo>
                    <a:pt x="113664" y="200520"/>
                  </a:lnTo>
                  <a:lnTo>
                    <a:pt x="113664" y="206870"/>
                  </a:lnTo>
                  <a:close/>
                </a:path>
                <a:path w="242570" h="278764">
                  <a:moveTo>
                    <a:pt x="126364" y="84010"/>
                  </a:moveTo>
                  <a:lnTo>
                    <a:pt x="12700" y="84010"/>
                  </a:lnTo>
                  <a:lnTo>
                    <a:pt x="12700" y="77660"/>
                  </a:lnTo>
                  <a:lnTo>
                    <a:pt x="113664" y="77660"/>
                  </a:lnTo>
                  <a:lnTo>
                    <a:pt x="120014" y="71310"/>
                  </a:lnTo>
                  <a:lnTo>
                    <a:pt x="126364" y="71310"/>
                  </a:lnTo>
                  <a:lnTo>
                    <a:pt x="126364" y="84010"/>
                  </a:lnTo>
                  <a:close/>
                </a:path>
                <a:path w="242570" h="278764">
                  <a:moveTo>
                    <a:pt x="12700" y="84010"/>
                  </a:moveTo>
                  <a:lnTo>
                    <a:pt x="6350" y="84010"/>
                  </a:lnTo>
                  <a:lnTo>
                    <a:pt x="12700" y="77660"/>
                  </a:lnTo>
                  <a:lnTo>
                    <a:pt x="12700" y="84010"/>
                  </a:lnTo>
                  <a:close/>
                </a:path>
                <a:path w="242570" h="278764">
                  <a:moveTo>
                    <a:pt x="229019" y="143408"/>
                  </a:moveTo>
                  <a:lnTo>
                    <a:pt x="225024" y="139090"/>
                  </a:lnTo>
                  <a:lnTo>
                    <a:pt x="229019" y="134772"/>
                  </a:lnTo>
                  <a:lnTo>
                    <a:pt x="229019" y="143408"/>
                  </a:lnTo>
                  <a:close/>
                </a:path>
                <a:path w="242570" h="278764">
                  <a:moveTo>
                    <a:pt x="238334" y="143408"/>
                  </a:moveTo>
                  <a:lnTo>
                    <a:pt x="229019" y="143408"/>
                  </a:lnTo>
                  <a:lnTo>
                    <a:pt x="229019" y="134772"/>
                  </a:lnTo>
                  <a:lnTo>
                    <a:pt x="238334" y="134772"/>
                  </a:lnTo>
                  <a:lnTo>
                    <a:pt x="242328" y="139090"/>
                  </a:lnTo>
                  <a:lnTo>
                    <a:pt x="238334" y="143408"/>
                  </a:lnTo>
                  <a:close/>
                </a:path>
                <a:path w="242570" h="278764">
                  <a:moveTo>
                    <a:pt x="128667" y="261962"/>
                  </a:moveTo>
                  <a:lnTo>
                    <a:pt x="126364" y="261962"/>
                  </a:lnTo>
                  <a:lnTo>
                    <a:pt x="126364" y="245742"/>
                  </a:lnTo>
                  <a:lnTo>
                    <a:pt x="225024" y="139090"/>
                  </a:lnTo>
                  <a:lnTo>
                    <a:pt x="229019" y="143408"/>
                  </a:lnTo>
                  <a:lnTo>
                    <a:pt x="238334" y="143408"/>
                  </a:lnTo>
                  <a:lnTo>
                    <a:pt x="128667" y="261962"/>
                  </a:lnTo>
                  <a:close/>
                </a:path>
                <a:path w="242570" h="278764">
                  <a:moveTo>
                    <a:pt x="12700" y="200520"/>
                  </a:moveTo>
                  <a:lnTo>
                    <a:pt x="6350" y="194170"/>
                  </a:lnTo>
                  <a:lnTo>
                    <a:pt x="12700" y="194170"/>
                  </a:lnTo>
                  <a:lnTo>
                    <a:pt x="12700" y="200520"/>
                  </a:lnTo>
                  <a:close/>
                </a:path>
                <a:path w="242570" h="278764">
                  <a:moveTo>
                    <a:pt x="126364" y="206870"/>
                  </a:moveTo>
                  <a:lnTo>
                    <a:pt x="120014" y="206870"/>
                  </a:lnTo>
                  <a:lnTo>
                    <a:pt x="113664" y="200520"/>
                  </a:lnTo>
                  <a:lnTo>
                    <a:pt x="12700" y="200520"/>
                  </a:lnTo>
                  <a:lnTo>
                    <a:pt x="12700" y="194170"/>
                  </a:lnTo>
                  <a:lnTo>
                    <a:pt x="126364" y="194170"/>
                  </a:lnTo>
                  <a:lnTo>
                    <a:pt x="126364" y="206870"/>
                  </a:lnTo>
                  <a:close/>
                </a:path>
                <a:path w="242570" h="278764">
                  <a:moveTo>
                    <a:pt x="113664" y="278180"/>
                  </a:moveTo>
                  <a:lnTo>
                    <a:pt x="113664" y="200520"/>
                  </a:lnTo>
                  <a:lnTo>
                    <a:pt x="120014" y="206870"/>
                  </a:lnTo>
                  <a:lnTo>
                    <a:pt x="126364" y="206870"/>
                  </a:lnTo>
                  <a:lnTo>
                    <a:pt x="126364" y="245742"/>
                  </a:lnTo>
                  <a:lnTo>
                    <a:pt x="115354" y="257644"/>
                  </a:lnTo>
                  <a:lnTo>
                    <a:pt x="126364" y="261962"/>
                  </a:lnTo>
                  <a:lnTo>
                    <a:pt x="128667" y="261962"/>
                  </a:lnTo>
                  <a:lnTo>
                    <a:pt x="113664" y="278180"/>
                  </a:lnTo>
                  <a:close/>
                </a:path>
                <a:path w="242570" h="278764">
                  <a:moveTo>
                    <a:pt x="126364" y="261962"/>
                  </a:moveTo>
                  <a:lnTo>
                    <a:pt x="115354" y="257644"/>
                  </a:lnTo>
                  <a:lnTo>
                    <a:pt x="126364" y="245742"/>
                  </a:lnTo>
                  <a:lnTo>
                    <a:pt x="126364" y="261962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5114925" y="2641892"/>
            <a:ext cx="242570" cy="278765"/>
            <a:chOff x="5114925" y="2641892"/>
            <a:chExt cx="242570" cy="27876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0639" y="2657855"/>
              <a:ext cx="228600" cy="2453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14925" y="2641892"/>
              <a:ext cx="242570" cy="278765"/>
            </a:xfrm>
            <a:custGeom>
              <a:avLst/>
              <a:gdLst/>
              <a:ahLst/>
              <a:cxnLst/>
              <a:rect l="l" t="t" r="r" b="b"/>
              <a:pathLst>
                <a:path w="242570" h="278764">
                  <a:moveTo>
                    <a:pt x="113664" y="77647"/>
                  </a:moveTo>
                  <a:lnTo>
                    <a:pt x="113664" y="0"/>
                  </a:lnTo>
                  <a:lnTo>
                    <a:pt x="128667" y="16217"/>
                  </a:lnTo>
                  <a:lnTo>
                    <a:pt x="126364" y="16217"/>
                  </a:lnTo>
                  <a:lnTo>
                    <a:pt x="115354" y="20535"/>
                  </a:lnTo>
                  <a:lnTo>
                    <a:pt x="126364" y="32438"/>
                  </a:lnTo>
                  <a:lnTo>
                    <a:pt x="126364" y="71297"/>
                  </a:lnTo>
                  <a:lnTo>
                    <a:pt x="120014" y="71297"/>
                  </a:lnTo>
                  <a:lnTo>
                    <a:pt x="113664" y="77647"/>
                  </a:lnTo>
                  <a:close/>
                </a:path>
                <a:path w="242570" h="278764">
                  <a:moveTo>
                    <a:pt x="126364" y="32438"/>
                  </a:moveTo>
                  <a:lnTo>
                    <a:pt x="115354" y="20535"/>
                  </a:lnTo>
                  <a:lnTo>
                    <a:pt x="126364" y="16217"/>
                  </a:lnTo>
                  <a:lnTo>
                    <a:pt x="126364" y="32438"/>
                  </a:lnTo>
                  <a:close/>
                </a:path>
                <a:path w="242570" h="278764">
                  <a:moveTo>
                    <a:pt x="225024" y="139090"/>
                  </a:moveTo>
                  <a:lnTo>
                    <a:pt x="126364" y="32438"/>
                  </a:lnTo>
                  <a:lnTo>
                    <a:pt x="126364" y="16217"/>
                  </a:lnTo>
                  <a:lnTo>
                    <a:pt x="128667" y="16217"/>
                  </a:lnTo>
                  <a:lnTo>
                    <a:pt x="238334" y="134772"/>
                  </a:lnTo>
                  <a:lnTo>
                    <a:pt x="229019" y="134772"/>
                  </a:lnTo>
                  <a:lnTo>
                    <a:pt x="225024" y="139090"/>
                  </a:lnTo>
                  <a:close/>
                </a:path>
                <a:path w="242570" h="278764">
                  <a:moveTo>
                    <a:pt x="113664" y="206870"/>
                  </a:moveTo>
                  <a:lnTo>
                    <a:pt x="0" y="206870"/>
                  </a:lnTo>
                  <a:lnTo>
                    <a:pt x="0" y="71297"/>
                  </a:lnTo>
                  <a:lnTo>
                    <a:pt x="113664" y="71297"/>
                  </a:lnTo>
                  <a:lnTo>
                    <a:pt x="113664" y="77647"/>
                  </a:lnTo>
                  <a:lnTo>
                    <a:pt x="12700" y="77647"/>
                  </a:lnTo>
                  <a:lnTo>
                    <a:pt x="6350" y="83997"/>
                  </a:lnTo>
                  <a:lnTo>
                    <a:pt x="12700" y="83997"/>
                  </a:lnTo>
                  <a:lnTo>
                    <a:pt x="12700" y="194170"/>
                  </a:lnTo>
                  <a:lnTo>
                    <a:pt x="6350" y="194170"/>
                  </a:lnTo>
                  <a:lnTo>
                    <a:pt x="12700" y="200520"/>
                  </a:lnTo>
                  <a:lnTo>
                    <a:pt x="113664" y="200520"/>
                  </a:lnTo>
                  <a:lnTo>
                    <a:pt x="113664" y="206870"/>
                  </a:lnTo>
                  <a:close/>
                </a:path>
                <a:path w="242570" h="278764">
                  <a:moveTo>
                    <a:pt x="126364" y="83997"/>
                  </a:moveTo>
                  <a:lnTo>
                    <a:pt x="12700" y="83997"/>
                  </a:lnTo>
                  <a:lnTo>
                    <a:pt x="12700" y="77647"/>
                  </a:lnTo>
                  <a:lnTo>
                    <a:pt x="113664" y="77647"/>
                  </a:lnTo>
                  <a:lnTo>
                    <a:pt x="120014" y="71297"/>
                  </a:lnTo>
                  <a:lnTo>
                    <a:pt x="126364" y="71297"/>
                  </a:lnTo>
                  <a:lnTo>
                    <a:pt x="126364" y="83997"/>
                  </a:lnTo>
                  <a:close/>
                </a:path>
                <a:path w="242570" h="278764">
                  <a:moveTo>
                    <a:pt x="12700" y="83997"/>
                  </a:moveTo>
                  <a:lnTo>
                    <a:pt x="6350" y="83997"/>
                  </a:lnTo>
                  <a:lnTo>
                    <a:pt x="12700" y="77647"/>
                  </a:lnTo>
                  <a:lnTo>
                    <a:pt x="12700" y="83997"/>
                  </a:lnTo>
                  <a:close/>
                </a:path>
                <a:path w="242570" h="278764">
                  <a:moveTo>
                    <a:pt x="229019" y="143408"/>
                  </a:moveTo>
                  <a:lnTo>
                    <a:pt x="225024" y="139090"/>
                  </a:lnTo>
                  <a:lnTo>
                    <a:pt x="229019" y="134772"/>
                  </a:lnTo>
                  <a:lnTo>
                    <a:pt x="229019" y="143408"/>
                  </a:lnTo>
                  <a:close/>
                </a:path>
                <a:path w="242570" h="278764">
                  <a:moveTo>
                    <a:pt x="238334" y="143408"/>
                  </a:moveTo>
                  <a:lnTo>
                    <a:pt x="229019" y="143408"/>
                  </a:lnTo>
                  <a:lnTo>
                    <a:pt x="229019" y="134772"/>
                  </a:lnTo>
                  <a:lnTo>
                    <a:pt x="238334" y="134772"/>
                  </a:lnTo>
                  <a:lnTo>
                    <a:pt x="242328" y="139090"/>
                  </a:lnTo>
                  <a:lnTo>
                    <a:pt x="238334" y="143408"/>
                  </a:lnTo>
                  <a:close/>
                </a:path>
                <a:path w="242570" h="278764">
                  <a:moveTo>
                    <a:pt x="128667" y="261962"/>
                  </a:moveTo>
                  <a:lnTo>
                    <a:pt x="126364" y="261962"/>
                  </a:lnTo>
                  <a:lnTo>
                    <a:pt x="126364" y="245742"/>
                  </a:lnTo>
                  <a:lnTo>
                    <a:pt x="225024" y="139090"/>
                  </a:lnTo>
                  <a:lnTo>
                    <a:pt x="229019" y="143408"/>
                  </a:lnTo>
                  <a:lnTo>
                    <a:pt x="238334" y="143408"/>
                  </a:lnTo>
                  <a:lnTo>
                    <a:pt x="128667" y="261962"/>
                  </a:lnTo>
                  <a:close/>
                </a:path>
                <a:path w="242570" h="278764">
                  <a:moveTo>
                    <a:pt x="12700" y="200520"/>
                  </a:moveTo>
                  <a:lnTo>
                    <a:pt x="6350" y="194170"/>
                  </a:lnTo>
                  <a:lnTo>
                    <a:pt x="12700" y="194170"/>
                  </a:lnTo>
                  <a:lnTo>
                    <a:pt x="12700" y="200520"/>
                  </a:lnTo>
                  <a:close/>
                </a:path>
                <a:path w="242570" h="278764">
                  <a:moveTo>
                    <a:pt x="126364" y="206870"/>
                  </a:moveTo>
                  <a:lnTo>
                    <a:pt x="120014" y="206870"/>
                  </a:lnTo>
                  <a:lnTo>
                    <a:pt x="113664" y="200520"/>
                  </a:lnTo>
                  <a:lnTo>
                    <a:pt x="12700" y="200520"/>
                  </a:lnTo>
                  <a:lnTo>
                    <a:pt x="12700" y="194170"/>
                  </a:lnTo>
                  <a:lnTo>
                    <a:pt x="126364" y="194170"/>
                  </a:lnTo>
                  <a:lnTo>
                    <a:pt x="126364" y="206870"/>
                  </a:lnTo>
                  <a:close/>
                </a:path>
                <a:path w="242570" h="278764">
                  <a:moveTo>
                    <a:pt x="113664" y="278180"/>
                  </a:moveTo>
                  <a:lnTo>
                    <a:pt x="113664" y="200520"/>
                  </a:lnTo>
                  <a:lnTo>
                    <a:pt x="120014" y="206870"/>
                  </a:lnTo>
                  <a:lnTo>
                    <a:pt x="126364" y="206870"/>
                  </a:lnTo>
                  <a:lnTo>
                    <a:pt x="126364" y="245742"/>
                  </a:lnTo>
                  <a:lnTo>
                    <a:pt x="115354" y="257644"/>
                  </a:lnTo>
                  <a:lnTo>
                    <a:pt x="126364" y="261962"/>
                  </a:lnTo>
                  <a:lnTo>
                    <a:pt x="128667" y="261962"/>
                  </a:lnTo>
                  <a:lnTo>
                    <a:pt x="113664" y="278180"/>
                  </a:lnTo>
                  <a:close/>
                </a:path>
                <a:path w="242570" h="278764">
                  <a:moveTo>
                    <a:pt x="126364" y="261962"/>
                  </a:moveTo>
                  <a:lnTo>
                    <a:pt x="115354" y="257644"/>
                  </a:lnTo>
                  <a:lnTo>
                    <a:pt x="126364" y="245742"/>
                  </a:lnTo>
                  <a:lnTo>
                    <a:pt x="126364" y="261962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114925" y="3863631"/>
            <a:ext cx="242570" cy="278765"/>
            <a:chOff x="5114925" y="3863631"/>
            <a:chExt cx="242570" cy="27876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0639" y="3880103"/>
              <a:ext cx="228600" cy="2453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14925" y="3863631"/>
              <a:ext cx="242570" cy="278765"/>
            </a:xfrm>
            <a:custGeom>
              <a:avLst/>
              <a:gdLst/>
              <a:ahLst/>
              <a:cxnLst/>
              <a:rect l="l" t="t" r="r" b="b"/>
              <a:pathLst>
                <a:path w="242570" h="278764">
                  <a:moveTo>
                    <a:pt x="113664" y="77647"/>
                  </a:moveTo>
                  <a:lnTo>
                    <a:pt x="113664" y="0"/>
                  </a:lnTo>
                  <a:lnTo>
                    <a:pt x="128667" y="16217"/>
                  </a:lnTo>
                  <a:lnTo>
                    <a:pt x="126364" y="16217"/>
                  </a:lnTo>
                  <a:lnTo>
                    <a:pt x="115354" y="20535"/>
                  </a:lnTo>
                  <a:lnTo>
                    <a:pt x="126364" y="32437"/>
                  </a:lnTo>
                  <a:lnTo>
                    <a:pt x="126364" y="71297"/>
                  </a:lnTo>
                  <a:lnTo>
                    <a:pt x="120014" y="71297"/>
                  </a:lnTo>
                  <a:lnTo>
                    <a:pt x="113664" y="77647"/>
                  </a:lnTo>
                  <a:close/>
                </a:path>
                <a:path w="242570" h="278764">
                  <a:moveTo>
                    <a:pt x="126364" y="32437"/>
                  </a:moveTo>
                  <a:lnTo>
                    <a:pt x="115354" y="20535"/>
                  </a:lnTo>
                  <a:lnTo>
                    <a:pt x="126364" y="16217"/>
                  </a:lnTo>
                  <a:lnTo>
                    <a:pt x="126364" y="32437"/>
                  </a:lnTo>
                  <a:close/>
                </a:path>
                <a:path w="242570" h="278764">
                  <a:moveTo>
                    <a:pt x="225030" y="139084"/>
                  </a:moveTo>
                  <a:lnTo>
                    <a:pt x="126364" y="32437"/>
                  </a:lnTo>
                  <a:lnTo>
                    <a:pt x="126364" y="16217"/>
                  </a:lnTo>
                  <a:lnTo>
                    <a:pt x="128667" y="16217"/>
                  </a:lnTo>
                  <a:lnTo>
                    <a:pt x="238334" y="134772"/>
                  </a:lnTo>
                  <a:lnTo>
                    <a:pt x="229019" y="134772"/>
                  </a:lnTo>
                  <a:lnTo>
                    <a:pt x="225030" y="139084"/>
                  </a:lnTo>
                  <a:close/>
                </a:path>
                <a:path w="242570" h="278764">
                  <a:moveTo>
                    <a:pt x="113664" y="206870"/>
                  </a:moveTo>
                  <a:lnTo>
                    <a:pt x="0" y="206870"/>
                  </a:lnTo>
                  <a:lnTo>
                    <a:pt x="0" y="71297"/>
                  </a:lnTo>
                  <a:lnTo>
                    <a:pt x="113664" y="71297"/>
                  </a:lnTo>
                  <a:lnTo>
                    <a:pt x="113664" y="77647"/>
                  </a:lnTo>
                  <a:lnTo>
                    <a:pt x="12700" y="77647"/>
                  </a:lnTo>
                  <a:lnTo>
                    <a:pt x="6350" y="83997"/>
                  </a:lnTo>
                  <a:lnTo>
                    <a:pt x="12700" y="83997"/>
                  </a:lnTo>
                  <a:lnTo>
                    <a:pt x="12700" y="194170"/>
                  </a:lnTo>
                  <a:lnTo>
                    <a:pt x="6350" y="194170"/>
                  </a:lnTo>
                  <a:lnTo>
                    <a:pt x="12700" y="200520"/>
                  </a:lnTo>
                  <a:lnTo>
                    <a:pt x="113664" y="200520"/>
                  </a:lnTo>
                  <a:lnTo>
                    <a:pt x="113664" y="206870"/>
                  </a:lnTo>
                  <a:close/>
                </a:path>
                <a:path w="242570" h="278764">
                  <a:moveTo>
                    <a:pt x="126364" y="83997"/>
                  </a:moveTo>
                  <a:lnTo>
                    <a:pt x="12700" y="83997"/>
                  </a:lnTo>
                  <a:lnTo>
                    <a:pt x="12700" y="77647"/>
                  </a:lnTo>
                  <a:lnTo>
                    <a:pt x="113664" y="77647"/>
                  </a:lnTo>
                  <a:lnTo>
                    <a:pt x="120014" y="71297"/>
                  </a:lnTo>
                  <a:lnTo>
                    <a:pt x="126364" y="71297"/>
                  </a:lnTo>
                  <a:lnTo>
                    <a:pt x="126364" y="83997"/>
                  </a:lnTo>
                  <a:close/>
                </a:path>
                <a:path w="242570" h="278764">
                  <a:moveTo>
                    <a:pt x="12700" y="83997"/>
                  </a:moveTo>
                  <a:lnTo>
                    <a:pt x="6350" y="83997"/>
                  </a:lnTo>
                  <a:lnTo>
                    <a:pt x="12700" y="77647"/>
                  </a:lnTo>
                  <a:lnTo>
                    <a:pt x="12700" y="83997"/>
                  </a:lnTo>
                  <a:close/>
                </a:path>
                <a:path w="242570" h="278764">
                  <a:moveTo>
                    <a:pt x="229019" y="143395"/>
                  </a:moveTo>
                  <a:lnTo>
                    <a:pt x="225030" y="139084"/>
                  </a:lnTo>
                  <a:lnTo>
                    <a:pt x="229019" y="134772"/>
                  </a:lnTo>
                  <a:lnTo>
                    <a:pt x="229019" y="143395"/>
                  </a:lnTo>
                  <a:close/>
                </a:path>
                <a:path w="242570" h="278764">
                  <a:moveTo>
                    <a:pt x="238346" y="143395"/>
                  </a:moveTo>
                  <a:lnTo>
                    <a:pt x="229019" y="143395"/>
                  </a:lnTo>
                  <a:lnTo>
                    <a:pt x="229019" y="134772"/>
                  </a:lnTo>
                  <a:lnTo>
                    <a:pt x="238334" y="134772"/>
                  </a:lnTo>
                  <a:lnTo>
                    <a:pt x="242328" y="139090"/>
                  </a:lnTo>
                  <a:lnTo>
                    <a:pt x="238346" y="143395"/>
                  </a:lnTo>
                  <a:close/>
                </a:path>
                <a:path w="242570" h="278764">
                  <a:moveTo>
                    <a:pt x="128667" y="261962"/>
                  </a:moveTo>
                  <a:lnTo>
                    <a:pt x="126364" y="261962"/>
                  </a:lnTo>
                  <a:lnTo>
                    <a:pt x="126364" y="245742"/>
                  </a:lnTo>
                  <a:lnTo>
                    <a:pt x="225030" y="139084"/>
                  </a:lnTo>
                  <a:lnTo>
                    <a:pt x="229019" y="143395"/>
                  </a:lnTo>
                  <a:lnTo>
                    <a:pt x="238346" y="143395"/>
                  </a:lnTo>
                  <a:lnTo>
                    <a:pt x="128667" y="261962"/>
                  </a:lnTo>
                  <a:close/>
                </a:path>
                <a:path w="242570" h="278764">
                  <a:moveTo>
                    <a:pt x="12700" y="200520"/>
                  </a:moveTo>
                  <a:lnTo>
                    <a:pt x="6350" y="194170"/>
                  </a:lnTo>
                  <a:lnTo>
                    <a:pt x="12700" y="194170"/>
                  </a:lnTo>
                  <a:lnTo>
                    <a:pt x="12700" y="200520"/>
                  </a:lnTo>
                  <a:close/>
                </a:path>
                <a:path w="242570" h="278764">
                  <a:moveTo>
                    <a:pt x="126364" y="206870"/>
                  </a:moveTo>
                  <a:lnTo>
                    <a:pt x="120014" y="206870"/>
                  </a:lnTo>
                  <a:lnTo>
                    <a:pt x="113664" y="200520"/>
                  </a:lnTo>
                  <a:lnTo>
                    <a:pt x="12700" y="200520"/>
                  </a:lnTo>
                  <a:lnTo>
                    <a:pt x="12700" y="194170"/>
                  </a:lnTo>
                  <a:lnTo>
                    <a:pt x="126364" y="194170"/>
                  </a:lnTo>
                  <a:lnTo>
                    <a:pt x="126364" y="206870"/>
                  </a:lnTo>
                  <a:close/>
                </a:path>
                <a:path w="242570" h="278764">
                  <a:moveTo>
                    <a:pt x="113664" y="278180"/>
                  </a:moveTo>
                  <a:lnTo>
                    <a:pt x="113664" y="200520"/>
                  </a:lnTo>
                  <a:lnTo>
                    <a:pt x="120014" y="206870"/>
                  </a:lnTo>
                  <a:lnTo>
                    <a:pt x="126364" y="206870"/>
                  </a:lnTo>
                  <a:lnTo>
                    <a:pt x="126364" y="245742"/>
                  </a:lnTo>
                  <a:lnTo>
                    <a:pt x="115354" y="257644"/>
                  </a:lnTo>
                  <a:lnTo>
                    <a:pt x="126364" y="261962"/>
                  </a:lnTo>
                  <a:lnTo>
                    <a:pt x="128667" y="261962"/>
                  </a:lnTo>
                  <a:lnTo>
                    <a:pt x="113664" y="278180"/>
                  </a:lnTo>
                  <a:close/>
                </a:path>
                <a:path w="242570" h="278764">
                  <a:moveTo>
                    <a:pt x="126364" y="261962"/>
                  </a:moveTo>
                  <a:lnTo>
                    <a:pt x="115354" y="257644"/>
                  </a:lnTo>
                  <a:lnTo>
                    <a:pt x="126364" y="245742"/>
                  </a:lnTo>
                  <a:lnTo>
                    <a:pt x="126364" y="261962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68696" y="1234439"/>
            <a:ext cx="784860" cy="5537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6830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290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endParaRPr sz="15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  <a:spcBef>
                <a:spcPts val="40"/>
              </a:spcBef>
            </a:pPr>
            <a:r>
              <a:rPr dirty="0" sz="1500" b="1">
                <a:solidFill>
                  <a:srgbClr val="FFFFFF"/>
                </a:solidFill>
                <a:latin typeface="Microsoft YaHei"/>
                <a:cs typeface="Microsoft YaHei"/>
              </a:rPr>
              <a:t>文件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8508" y="2516123"/>
            <a:ext cx="784860" cy="55372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6195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28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XML</a:t>
            </a:r>
            <a:endParaRPr sz="15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  <a:spcBef>
                <a:spcPts val="40"/>
              </a:spcBef>
            </a:pPr>
            <a:r>
              <a:rPr dirty="0" sz="15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8696" y="3727703"/>
            <a:ext cx="824865" cy="553720"/>
          </a:xfrm>
          <a:custGeom>
            <a:avLst/>
            <a:gdLst/>
            <a:ahLst/>
            <a:cxnLst/>
            <a:rect l="l" t="t" r="r" b="b"/>
            <a:pathLst>
              <a:path w="824864" h="553720">
                <a:moveTo>
                  <a:pt x="824484" y="553212"/>
                </a:moveTo>
                <a:lnTo>
                  <a:pt x="0" y="553212"/>
                </a:lnTo>
                <a:lnTo>
                  <a:pt x="0" y="0"/>
                </a:lnTo>
                <a:lnTo>
                  <a:pt x="824484" y="0"/>
                </a:lnTo>
                <a:lnTo>
                  <a:pt x="824484" y="55321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568696" y="3727703"/>
            <a:ext cx="824865" cy="27051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40640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20"/>
              </a:spcBef>
            </a:pPr>
            <a:r>
              <a:rPr dirty="0" sz="1500" b="1">
                <a:solidFill>
                  <a:srgbClr val="FFFFFF"/>
                </a:solidFill>
                <a:latin typeface="Microsoft YaHei"/>
                <a:cs typeface="Microsoft YaHei"/>
              </a:rPr>
              <a:t>可视化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8696" y="3997669"/>
            <a:ext cx="824865" cy="28384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0" rIns="0" bIns="0" rtlCol="0" vert="horz">
            <a:spAutoFit/>
          </a:bodyPr>
          <a:lstStyle/>
          <a:p>
            <a:pPr marL="221615">
              <a:lnSpc>
                <a:spcPts val="1795"/>
              </a:lnSpc>
            </a:pPr>
            <a:r>
              <a:rPr dirty="0" sz="15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endParaRPr sz="1500">
              <a:latin typeface="Microsoft YaHei"/>
              <a:cs typeface="Microsoft YaHe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9400" y="2292095"/>
            <a:ext cx="2036063" cy="10165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93887" y="1112519"/>
            <a:ext cx="2016712" cy="9524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29400" y="3396996"/>
            <a:ext cx="2345436" cy="126187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1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0785" y="175259"/>
            <a:ext cx="5207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单元测试和功能测试覆盖率监控的差异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457325"/>
            <a:ext cx="9144000" cy="2941320"/>
            <a:chOff x="0" y="1457325"/>
            <a:chExt cx="9144000" cy="2941320"/>
          </a:xfrm>
        </p:grpSpPr>
        <p:sp>
          <p:nvSpPr>
            <p:cNvPr id="4" name="object 4"/>
            <p:cNvSpPr/>
            <p:nvPr/>
          </p:nvSpPr>
          <p:spPr>
            <a:xfrm>
              <a:off x="0" y="1457325"/>
              <a:ext cx="4551680" cy="2936875"/>
            </a:xfrm>
            <a:custGeom>
              <a:avLst/>
              <a:gdLst/>
              <a:ahLst/>
              <a:cxnLst/>
              <a:rect l="l" t="t" r="r" b="b"/>
              <a:pathLst>
                <a:path w="4551680" h="2936875">
                  <a:moveTo>
                    <a:pt x="0" y="2936875"/>
                  </a:moveTo>
                  <a:lnTo>
                    <a:pt x="0" y="0"/>
                  </a:lnTo>
                  <a:lnTo>
                    <a:pt x="4551680" y="587375"/>
                  </a:lnTo>
                  <a:lnTo>
                    <a:pt x="4551680" y="2349500"/>
                  </a:lnTo>
                  <a:lnTo>
                    <a:pt x="0" y="293687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51679" y="1463135"/>
              <a:ext cx="4592320" cy="2935605"/>
            </a:xfrm>
            <a:custGeom>
              <a:avLst/>
              <a:gdLst/>
              <a:ahLst/>
              <a:cxnLst/>
              <a:rect l="l" t="t" r="r" b="b"/>
              <a:pathLst>
                <a:path w="4592320" h="2935604">
                  <a:moveTo>
                    <a:pt x="4592320" y="2935414"/>
                  </a:moveTo>
                  <a:lnTo>
                    <a:pt x="0" y="2348769"/>
                  </a:lnTo>
                  <a:lnTo>
                    <a:pt x="0" y="586644"/>
                  </a:lnTo>
                  <a:lnTo>
                    <a:pt x="4592320" y="0"/>
                  </a:lnTo>
                  <a:lnTo>
                    <a:pt x="4592320" y="293541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71315" y="2025650"/>
              <a:ext cx="1800860" cy="1800225"/>
            </a:xfrm>
            <a:custGeom>
              <a:avLst/>
              <a:gdLst/>
              <a:ahLst/>
              <a:cxnLst/>
              <a:rect l="l" t="t" r="r" b="b"/>
              <a:pathLst>
                <a:path w="1800860" h="1800225">
                  <a:moveTo>
                    <a:pt x="900252" y="1799996"/>
                  </a:moveTo>
                  <a:lnTo>
                    <a:pt x="852454" y="1798748"/>
                  </a:lnTo>
                  <a:lnTo>
                    <a:pt x="805306" y="1795047"/>
                  </a:lnTo>
                  <a:lnTo>
                    <a:pt x="758870" y="1788955"/>
                  </a:lnTo>
                  <a:lnTo>
                    <a:pt x="713208" y="1780534"/>
                  </a:lnTo>
                  <a:lnTo>
                    <a:pt x="668382" y="1769846"/>
                  </a:lnTo>
                  <a:lnTo>
                    <a:pt x="624454" y="1756954"/>
                  </a:lnTo>
                  <a:lnTo>
                    <a:pt x="581487" y="1741920"/>
                  </a:lnTo>
                  <a:lnTo>
                    <a:pt x="539542" y="1724806"/>
                  </a:lnTo>
                  <a:lnTo>
                    <a:pt x="498682" y="1705674"/>
                  </a:lnTo>
                  <a:lnTo>
                    <a:pt x="458969" y="1684588"/>
                  </a:lnTo>
                  <a:lnTo>
                    <a:pt x="420465" y="1661608"/>
                  </a:lnTo>
                  <a:lnTo>
                    <a:pt x="383233" y="1636798"/>
                  </a:lnTo>
                  <a:lnTo>
                    <a:pt x="347333" y="1610219"/>
                  </a:lnTo>
                  <a:lnTo>
                    <a:pt x="312829" y="1581935"/>
                  </a:lnTo>
                  <a:lnTo>
                    <a:pt x="279783" y="1552007"/>
                  </a:lnTo>
                  <a:lnTo>
                    <a:pt x="248257" y="1520497"/>
                  </a:lnTo>
                  <a:lnTo>
                    <a:pt x="218312" y="1487468"/>
                  </a:lnTo>
                  <a:lnTo>
                    <a:pt x="190012" y="1452982"/>
                  </a:lnTo>
                  <a:lnTo>
                    <a:pt x="163418" y="1417102"/>
                  </a:lnTo>
                  <a:lnTo>
                    <a:pt x="138592" y="1379889"/>
                  </a:lnTo>
                  <a:lnTo>
                    <a:pt x="115597" y="1341406"/>
                  </a:lnTo>
                  <a:lnTo>
                    <a:pt x="94495" y="1301715"/>
                  </a:lnTo>
                  <a:lnTo>
                    <a:pt x="75347" y="1260879"/>
                  </a:lnTo>
                  <a:lnTo>
                    <a:pt x="58217" y="1218960"/>
                  </a:lnTo>
                  <a:lnTo>
                    <a:pt x="43165" y="1176020"/>
                  </a:lnTo>
                  <a:lnTo>
                    <a:pt x="30255" y="1132121"/>
                  </a:lnTo>
                  <a:lnTo>
                    <a:pt x="19549" y="1087327"/>
                  </a:lnTo>
                  <a:lnTo>
                    <a:pt x="11107" y="1041698"/>
                  </a:lnTo>
                  <a:lnTo>
                    <a:pt x="4994" y="995297"/>
                  </a:lnTo>
                  <a:lnTo>
                    <a:pt x="1271" y="948187"/>
                  </a:lnTo>
                  <a:lnTo>
                    <a:pt x="0" y="900430"/>
                  </a:lnTo>
                  <a:lnTo>
                    <a:pt x="1271" y="852591"/>
                  </a:lnTo>
                  <a:lnTo>
                    <a:pt x="4994" y="805406"/>
                  </a:lnTo>
                  <a:lnTo>
                    <a:pt x="11107" y="758934"/>
                  </a:lnTo>
                  <a:lnTo>
                    <a:pt x="19549" y="713239"/>
                  </a:lnTo>
                  <a:lnTo>
                    <a:pt x="30255" y="668383"/>
                  </a:lnTo>
                  <a:lnTo>
                    <a:pt x="43165" y="624428"/>
                  </a:lnTo>
                  <a:lnTo>
                    <a:pt x="58217" y="581436"/>
                  </a:lnTo>
                  <a:lnTo>
                    <a:pt x="75347" y="539469"/>
                  </a:lnTo>
                  <a:lnTo>
                    <a:pt x="94495" y="498589"/>
                  </a:lnTo>
                  <a:lnTo>
                    <a:pt x="115597" y="458858"/>
                  </a:lnTo>
                  <a:lnTo>
                    <a:pt x="138592" y="420339"/>
                  </a:lnTo>
                  <a:lnTo>
                    <a:pt x="163418" y="383093"/>
                  </a:lnTo>
                  <a:lnTo>
                    <a:pt x="190012" y="347182"/>
                  </a:lnTo>
                  <a:lnTo>
                    <a:pt x="218312" y="312670"/>
                  </a:lnTo>
                  <a:lnTo>
                    <a:pt x="248257" y="279617"/>
                  </a:lnTo>
                  <a:lnTo>
                    <a:pt x="279783" y="248087"/>
                  </a:lnTo>
                  <a:lnTo>
                    <a:pt x="312829" y="218140"/>
                  </a:lnTo>
                  <a:lnTo>
                    <a:pt x="347333" y="189840"/>
                  </a:lnTo>
                  <a:lnTo>
                    <a:pt x="383233" y="163247"/>
                  </a:lnTo>
                  <a:lnTo>
                    <a:pt x="420465" y="138426"/>
                  </a:lnTo>
                  <a:lnTo>
                    <a:pt x="458969" y="115437"/>
                  </a:lnTo>
                  <a:lnTo>
                    <a:pt x="498682" y="94342"/>
                  </a:lnTo>
                  <a:lnTo>
                    <a:pt x="539542" y="75204"/>
                  </a:lnTo>
                  <a:lnTo>
                    <a:pt x="581487" y="58085"/>
                  </a:lnTo>
                  <a:lnTo>
                    <a:pt x="624454" y="43048"/>
                  </a:lnTo>
                  <a:lnTo>
                    <a:pt x="668382" y="30153"/>
                  </a:lnTo>
                  <a:lnTo>
                    <a:pt x="713208" y="19463"/>
                  </a:lnTo>
                  <a:lnTo>
                    <a:pt x="758870" y="11041"/>
                  </a:lnTo>
                  <a:lnTo>
                    <a:pt x="805306" y="4948"/>
                  </a:lnTo>
                  <a:lnTo>
                    <a:pt x="852454" y="1247"/>
                  </a:lnTo>
                  <a:lnTo>
                    <a:pt x="900252" y="0"/>
                  </a:lnTo>
                  <a:lnTo>
                    <a:pt x="948049" y="1247"/>
                  </a:lnTo>
                  <a:lnTo>
                    <a:pt x="995197" y="4948"/>
                  </a:lnTo>
                  <a:lnTo>
                    <a:pt x="1041633" y="11041"/>
                  </a:lnTo>
                  <a:lnTo>
                    <a:pt x="1087295" y="19462"/>
                  </a:lnTo>
                  <a:lnTo>
                    <a:pt x="1132121" y="30151"/>
                  </a:lnTo>
                  <a:lnTo>
                    <a:pt x="1176048" y="43044"/>
                  </a:lnTo>
                  <a:lnTo>
                    <a:pt x="1219014" y="58081"/>
                  </a:lnTo>
                  <a:lnTo>
                    <a:pt x="1260957" y="75197"/>
                  </a:lnTo>
                  <a:lnTo>
                    <a:pt x="1301815" y="94332"/>
                  </a:lnTo>
                  <a:lnTo>
                    <a:pt x="1341526" y="115422"/>
                  </a:lnTo>
                  <a:lnTo>
                    <a:pt x="1380027" y="138406"/>
                  </a:lnTo>
                  <a:lnTo>
                    <a:pt x="1417256" y="163222"/>
                  </a:lnTo>
                  <a:lnTo>
                    <a:pt x="1453151" y="189808"/>
                  </a:lnTo>
                  <a:lnTo>
                    <a:pt x="1487651" y="218100"/>
                  </a:lnTo>
                  <a:lnTo>
                    <a:pt x="1520691" y="248038"/>
                  </a:lnTo>
                  <a:lnTo>
                    <a:pt x="1552212" y="279558"/>
                  </a:lnTo>
                  <a:lnTo>
                    <a:pt x="1582149" y="312599"/>
                  </a:lnTo>
                  <a:lnTo>
                    <a:pt x="1610442" y="347098"/>
                  </a:lnTo>
                  <a:lnTo>
                    <a:pt x="1637027" y="382993"/>
                  </a:lnTo>
                  <a:lnTo>
                    <a:pt x="1661843" y="420223"/>
                  </a:lnTo>
                  <a:lnTo>
                    <a:pt x="1684827" y="458724"/>
                  </a:lnTo>
                  <a:lnTo>
                    <a:pt x="1705918" y="498434"/>
                  </a:lnTo>
                  <a:lnTo>
                    <a:pt x="1725052" y="539292"/>
                  </a:lnTo>
                  <a:lnTo>
                    <a:pt x="1742169" y="581236"/>
                  </a:lnTo>
                  <a:lnTo>
                    <a:pt x="1757205" y="624202"/>
                  </a:lnTo>
                  <a:lnTo>
                    <a:pt x="1770098" y="668129"/>
                  </a:lnTo>
                  <a:lnTo>
                    <a:pt x="1780787" y="712954"/>
                  </a:lnTo>
                  <a:lnTo>
                    <a:pt x="1789209" y="758616"/>
                  </a:lnTo>
                  <a:lnTo>
                    <a:pt x="1795301" y="805052"/>
                  </a:lnTo>
                  <a:lnTo>
                    <a:pt x="1799002" y="852200"/>
                  </a:lnTo>
                  <a:lnTo>
                    <a:pt x="1800250" y="899998"/>
                  </a:lnTo>
                  <a:lnTo>
                    <a:pt x="1799002" y="947795"/>
                  </a:lnTo>
                  <a:lnTo>
                    <a:pt x="1795301" y="994943"/>
                  </a:lnTo>
                  <a:lnTo>
                    <a:pt x="1789209" y="1041379"/>
                  </a:lnTo>
                  <a:lnTo>
                    <a:pt x="1780787" y="1087041"/>
                  </a:lnTo>
                  <a:lnTo>
                    <a:pt x="1770098" y="1131867"/>
                  </a:lnTo>
                  <a:lnTo>
                    <a:pt x="1757205" y="1175794"/>
                  </a:lnTo>
                  <a:lnTo>
                    <a:pt x="1742169" y="1218760"/>
                  </a:lnTo>
                  <a:lnTo>
                    <a:pt x="1725052" y="1260703"/>
                  </a:lnTo>
                  <a:lnTo>
                    <a:pt x="1705918" y="1301561"/>
                  </a:lnTo>
                  <a:lnTo>
                    <a:pt x="1684827" y="1341272"/>
                  </a:lnTo>
                  <a:lnTo>
                    <a:pt x="1661843" y="1379773"/>
                  </a:lnTo>
                  <a:lnTo>
                    <a:pt x="1637027" y="1417002"/>
                  </a:lnTo>
                  <a:lnTo>
                    <a:pt x="1610442" y="1452897"/>
                  </a:lnTo>
                  <a:lnTo>
                    <a:pt x="1582149" y="1487397"/>
                  </a:lnTo>
                  <a:lnTo>
                    <a:pt x="1552212" y="1520437"/>
                  </a:lnTo>
                  <a:lnTo>
                    <a:pt x="1520691" y="1551958"/>
                  </a:lnTo>
                  <a:lnTo>
                    <a:pt x="1487651" y="1581895"/>
                  </a:lnTo>
                  <a:lnTo>
                    <a:pt x="1453151" y="1610188"/>
                  </a:lnTo>
                  <a:lnTo>
                    <a:pt x="1417256" y="1636773"/>
                  </a:lnTo>
                  <a:lnTo>
                    <a:pt x="1380027" y="1661589"/>
                  </a:lnTo>
                  <a:lnTo>
                    <a:pt x="1341526" y="1684573"/>
                  </a:lnTo>
                  <a:lnTo>
                    <a:pt x="1301815" y="1705664"/>
                  </a:lnTo>
                  <a:lnTo>
                    <a:pt x="1260957" y="1724798"/>
                  </a:lnTo>
                  <a:lnTo>
                    <a:pt x="1219014" y="1741915"/>
                  </a:lnTo>
                  <a:lnTo>
                    <a:pt x="1176048" y="1756951"/>
                  </a:lnTo>
                  <a:lnTo>
                    <a:pt x="1132121" y="1769844"/>
                  </a:lnTo>
                  <a:lnTo>
                    <a:pt x="1087295" y="1780533"/>
                  </a:lnTo>
                  <a:lnTo>
                    <a:pt x="1041633" y="1788955"/>
                  </a:lnTo>
                  <a:lnTo>
                    <a:pt x="995197" y="1795047"/>
                  </a:lnTo>
                  <a:lnTo>
                    <a:pt x="948049" y="1798748"/>
                  </a:lnTo>
                  <a:lnTo>
                    <a:pt x="900252" y="1799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77016" y="2097405"/>
              <a:ext cx="832485" cy="1656080"/>
            </a:xfrm>
            <a:custGeom>
              <a:avLst/>
              <a:gdLst/>
              <a:ahLst/>
              <a:cxnLst/>
              <a:rect l="l" t="t" r="r" b="b"/>
              <a:pathLst>
                <a:path w="832485" h="1656079">
                  <a:moveTo>
                    <a:pt x="0" y="1655991"/>
                  </a:moveTo>
                  <a:lnTo>
                    <a:pt x="4152" y="0"/>
                  </a:lnTo>
                  <a:lnTo>
                    <a:pt x="53293" y="1454"/>
                  </a:lnTo>
                  <a:lnTo>
                    <a:pt x="101909" y="5777"/>
                  </a:lnTo>
                  <a:lnTo>
                    <a:pt x="149895" y="12908"/>
                  </a:lnTo>
                  <a:lnTo>
                    <a:pt x="197143" y="22784"/>
                  </a:lnTo>
                  <a:lnTo>
                    <a:pt x="243549" y="35344"/>
                  </a:lnTo>
                  <a:lnTo>
                    <a:pt x="289006" y="50526"/>
                  </a:lnTo>
                  <a:lnTo>
                    <a:pt x="333407" y="68270"/>
                  </a:lnTo>
                  <a:lnTo>
                    <a:pt x="376646" y="88514"/>
                  </a:lnTo>
                  <a:lnTo>
                    <a:pt x="418617" y="111196"/>
                  </a:lnTo>
                  <a:lnTo>
                    <a:pt x="459213" y="136255"/>
                  </a:lnTo>
                  <a:lnTo>
                    <a:pt x="498329" y="163629"/>
                  </a:lnTo>
                  <a:lnTo>
                    <a:pt x="535858" y="193258"/>
                  </a:lnTo>
                  <a:lnTo>
                    <a:pt x="571694" y="225079"/>
                  </a:lnTo>
                  <a:lnTo>
                    <a:pt x="605730" y="259031"/>
                  </a:lnTo>
                  <a:lnTo>
                    <a:pt x="637860" y="295053"/>
                  </a:lnTo>
                  <a:lnTo>
                    <a:pt x="667978" y="333082"/>
                  </a:lnTo>
                  <a:lnTo>
                    <a:pt x="695978" y="373059"/>
                  </a:lnTo>
                  <a:lnTo>
                    <a:pt x="721753" y="414921"/>
                  </a:lnTo>
                  <a:lnTo>
                    <a:pt x="745033" y="458284"/>
                  </a:lnTo>
                  <a:lnTo>
                    <a:pt x="765559" y="502626"/>
                  </a:lnTo>
                  <a:lnTo>
                    <a:pt x="783331" y="547824"/>
                  </a:lnTo>
                  <a:lnTo>
                    <a:pt x="798349" y="593753"/>
                  </a:lnTo>
                  <a:lnTo>
                    <a:pt x="810614" y="640292"/>
                  </a:lnTo>
                  <a:lnTo>
                    <a:pt x="820126" y="687316"/>
                  </a:lnTo>
                  <a:lnTo>
                    <a:pt x="826886" y="734704"/>
                  </a:lnTo>
                  <a:lnTo>
                    <a:pt x="830894" y="782330"/>
                  </a:lnTo>
                  <a:lnTo>
                    <a:pt x="832150" y="830073"/>
                  </a:lnTo>
                  <a:lnTo>
                    <a:pt x="830654" y="877809"/>
                  </a:lnTo>
                  <a:lnTo>
                    <a:pt x="826407" y="925415"/>
                  </a:lnTo>
                  <a:lnTo>
                    <a:pt x="819409" y="972767"/>
                  </a:lnTo>
                  <a:lnTo>
                    <a:pt x="809660" y="1019743"/>
                  </a:lnTo>
                  <a:lnTo>
                    <a:pt x="797161" y="1066219"/>
                  </a:lnTo>
                  <a:lnTo>
                    <a:pt x="781913" y="1112073"/>
                  </a:lnTo>
                  <a:lnTo>
                    <a:pt x="763914" y="1157180"/>
                  </a:lnTo>
                  <a:lnTo>
                    <a:pt x="743167" y="1201418"/>
                  </a:lnTo>
                  <a:lnTo>
                    <a:pt x="719670" y="1244663"/>
                  </a:lnTo>
                  <a:lnTo>
                    <a:pt x="693686" y="1286396"/>
                  </a:lnTo>
                  <a:lnTo>
                    <a:pt x="665487" y="1326233"/>
                  </a:lnTo>
                  <a:lnTo>
                    <a:pt x="635179" y="1364113"/>
                  </a:lnTo>
                  <a:lnTo>
                    <a:pt x="602868" y="1399974"/>
                  </a:lnTo>
                  <a:lnTo>
                    <a:pt x="568663" y="1433756"/>
                  </a:lnTo>
                  <a:lnTo>
                    <a:pt x="532669" y="1465397"/>
                  </a:lnTo>
                  <a:lnTo>
                    <a:pt x="494992" y="1494838"/>
                  </a:lnTo>
                  <a:lnTo>
                    <a:pt x="455740" y="1522017"/>
                  </a:lnTo>
                  <a:lnTo>
                    <a:pt x="415018" y="1546872"/>
                  </a:lnTo>
                  <a:lnTo>
                    <a:pt x="372934" y="1569344"/>
                  </a:lnTo>
                  <a:lnTo>
                    <a:pt x="329594" y="1589371"/>
                  </a:lnTo>
                  <a:lnTo>
                    <a:pt x="285105" y="1606892"/>
                  </a:lnTo>
                  <a:lnTo>
                    <a:pt x="239572" y="1621847"/>
                  </a:lnTo>
                  <a:lnTo>
                    <a:pt x="193104" y="1634175"/>
                  </a:lnTo>
                  <a:lnTo>
                    <a:pt x="145806" y="1643813"/>
                  </a:lnTo>
                  <a:lnTo>
                    <a:pt x="97785" y="1650703"/>
                  </a:lnTo>
                  <a:lnTo>
                    <a:pt x="49147" y="1654782"/>
                  </a:lnTo>
                  <a:lnTo>
                    <a:pt x="0" y="165599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33487" y="2097405"/>
              <a:ext cx="832485" cy="1656080"/>
            </a:xfrm>
            <a:custGeom>
              <a:avLst/>
              <a:gdLst/>
              <a:ahLst/>
              <a:cxnLst/>
              <a:rect l="l" t="t" r="r" b="b"/>
              <a:pathLst>
                <a:path w="832485" h="1656079">
                  <a:moveTo>
                    <a:pt x="832137" y="1655991"/>
                  </a:moveTo>
                  <a:lnTo>
                    <a:pt x="782991" y="1654782"/>
                  </a:lnTo>
                  <a:lnTo>
                    <a:pt x="734355" y="1650703"/>
                  </a:lnTo>
                  <a:lnTo>
                    <a:pt x="686336" y="1643813"/>
                  </a:lnTo>
                  <a:lnTo>
                    <a:pt x="639039" y="1634175"/>
                  </a:lnTo>
                  <a:lnTo>
                    <a:pt x="592572" y="1621847"/>
                  </a:lnTo>
                  <a:lnTo>
                    <a:pt x="547041" y="1606892"/>
                  </a:lnTo>
                  <a:lnTo>
                    <a:pt x="502552" y="1589371"/>
                  </a:lnTo>
                  <a:lnTo>
                    <a:pt x="459213" y="1569344"/>
                  </a:lnTo>
                  <a:lnTo>
                    <a:pt x="417129" y="1546872"/>
                  </a:lnTo>
                  <a:lnTo>
                    <a:pt x="376408" y="1522017"/>
                  </a:lnTo>
                  <a:lnTo>
                    <a:pt x="337156" y="1494838"/>
                  </a:lnTo>
                  <a:lnTo>
                    <a:pt x="299480" y="1465397"/>
                  </a:lnTo>
                  <a:lnTo>
                    <a:pt x="263486" y="1433756"/>
                  </a:lnTo>
                  <a:lnTo>
                    <a:pt x="229280" y="1399974"/>
                  </a:lnTo>
                  <a:lnTo>
                    <a:pt x="196970" y="1364113"/>
                  </a:lnTo>
                  <a:lnTo>
                    <a:pt x="166662" y="1326233"/>
                  </a:lnTo>
                  <a:lnTo>
                    <a:pt x="138463" y="1286396"/>
                  </a:lnTo>
                  <a:lnTo>
                    <a:pt x="112479" y="1244663"/>
                  </a:lnTo>
                  <a:lnTo>
                    <a:pt x="88982" y="1201418"/>
                  </a:lnTo>
                  <a:lnTo>
                    <a:pt x="68235" y="1157180"/>
                  </a:lnTo>
                  <a:lnTo>
                    <a:pt x="50236" y="1112073"/>
                  </a:lnTo>
                  <a:lnTo>
                    <a:pt x="34988" y="1066219"/>
                  </a:lnTo>
                  <a:lnTo>
                    <a:pt x="22489" y="1019743"/>
                  </a:lnTo>
                  <a:lnTo>
                    <a:pt x="12740" y="972767"/>
                  </a:lnTo>
                  <a:lnTo>
                    <a:pt x="5742" y="925415"/>
                  </a:lnTo>
                  <a:lnTo>
                    <a:pt x="1495" y="877809"/>
                  </a:lnTo>
                  <a:lnTo>
                    <a:pt x="0" y="830073"/>
                  </a:lnTo>
                  <a:lnTo>
                    <a:pt x="1255" y="782330"/>
                  </a:lnTo>
                  <a:lnTo>
                    <a:pt x="5263" y="734704"/>
                  </a:lnTo>
                  <a:lnTo>
                    <a:pt x="12023" y="687316"/>
                  </a:lnTo>
                  <a:lnTo>
                    <a:pt x="21535" y="640292"/>
                  </a:lnTo>
                  <a:lnTo>
                    <a:pt x="33800" y="593753"/>
                  </a:lnTo>
                  <a:lnTo>
                    <a:pt x="48818" y="547824"/>
                  </a:lnTo>
                  <a:lnTo>
                    <a:pt x="66590" y="502626"/>
                  </a:lnTo>
                  <a:lnTo>
                    <a:pt x="87116" y="458284"/>
                  </a:lnTo>
                  <a:lnTo>
                    <a:pt x="110396" y="414921"/>
                  </a:lnTo>
                  <a:lnTo>
                    <a:pt x="136171" y="373059"/>
                  </a:lnTo>
                  <a:lnTo>
                    <a:pt x="164171" y="333082"/>
                  </a:lnTo>
                  <a:lnTo>
                    <a:pt x="194289" y="295053"/>
                  </a:lnTo>
                  <a:lnTo>
                    <a:pt x="226419" y="259031"/>
                  </a:lnTo>
                  <a:lnTo>
                    <a:pt x="260455" y="225079"/>
                  </a:lnTo>
                  <a:lnTo>
                    <a:pt x="296291" y="193258"/>
                  </a:lnTo>
                  <a:lnTo>
                    <a:pt x="333820" y="163629"/>
                  </a:lnTo>
                  <a:lnTo>
                    <a:pt x="372936" y="136255"/>
                  </a:lnTo>
                  <a:lnTo>
                    <a:pt x="413532" y="111196"/>
                  </a:lnTo>
                  <a:lnTo>
                    <a:pt x="455503" y="88514"/>
                  </a:lnTo>
                  <a:lnTo>
                    <a:pt x="498742" y="68270"/>
                  </a:lnTo>
                  <a:lnTo>
                    <a:pt x="543143" y="50526"/>
                  </a:lnTo>
                  <a:lnTo>
                    <a:pt x="588600" y="35344"/>
                  </a:lnTo>
                  <a:lnTo>
                    <a:pt x="635006" y="22784"/>
                  </a:lnTo>
                  <a:lnTo>
                    <a:pt x="682254" y="12908"/>
                  </a:lnTo>
                  <a:lnTo>
                    <a:pt x="730240" y="5777"/>
                  </a:lnTo>
                  <a:lnTo>
                    <a:pt x="778856" y="1454"/>
                  </a:lnTo>
                  <a:lnTo>
                    <a:pt x="827997" y="0"/>
                  </a:lnTo>
                  <a:lnTo>
                    <a:pt x="832137" y="1655991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09344" y="1865511"/>
            <a:ext cx="1788160" cy="203517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555625">
              <a:lnSpc>
                <a:spcPct val="100000"/>
              </a:lnSpc>
              <a:spcBef>
                <a:spcPts val="1195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单元测试</a:t>
            </a:r>
            <a:endParaRPr sz="2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基于源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码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在构建环境执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行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一次执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行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程序版本一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致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与源码天然关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9533" y="1866001"/>
            <a:ext cx="2748915" cy="203517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672465">
              <a:lnSpc>
                <a:spcPct val="100000"/>
              </a:lnSpc>
              <a:spcBef>
                <a:spcPts val="1195"/>
              </a:spcBef>
            </a:pP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功能测试</a:t>
            </a:r>
            <a:endParaRPr sz="24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基于版本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包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在服务端执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行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测试周期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长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多个程序版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本</a:t>
            </a:r>
            <a:endParaRPr sz="1600">
              <a:latin typeface="Microsoft YaHei"/>
              <a:cs typeface="Microsoft YaHe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需分析版本与源码对应关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系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16679" y="2644139"/>
            <a:ext cx="1323340" cy="561340"/>
            <a:chOff x="3916679" y="2644139"/>
            <a:chExt cx="1323340" cy="5613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679" y="2644139"/>
              <a:ext cx="554736" cy="5608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407" y="2688335"/>
              <a:ext cx="451103" cy="4450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554" y="962025"/>
            <a:ext cx="8443595" cy="3762375"/>
            <a:chOff x="376554" y="962025"/>
            <a:chExt cx="8443595" cy="3762375"/>
          </a:xfrm>
        </p:grpSpPr>
        <p:sp>
          <p:nvSpPr>
            <p:cNvPr id="3" name="object 3"/>
            <p:cNvSpPr/>
            <p:nvPr/>
          </p:nvSpPr>
          <p:spPr>
            <a:xfrm>
              <a:off x="376554" y="962025"/>
              <a:ext cx="8443595" cy="3762375"/>
            </a:xfrm>
            <a:custGeom>
              <a:avLst/>
              <a:gdLst/>
              <a:ahLst/>
              <a:cxnLst/>
              <a:rect l="l" t="t" r="r" b="b"/>
              <a:pathLst>
                <a:path w="8443595" h="3762375">
                  <a:moveTo>
                    <a:pt x="9524" y="3128949"/>
                  </a:moveTo>
                  <a:lnTo>
                    <a:pt x="0" y="3128949"/>
                  </a:lnTo>
                  <a:lnTo>
                    <a:pt x="0" y="3052749"/>
                  </a:lnTo>
                  <a:lnTo>
                    <a:pt x="19050" y="3052749"/>
                  </a:lnTo>
                  <a:lnTo>
                    <a:pt x="19050" y="3128835"/>
                  </a:lnTo>
                  <a:lnTo>
                    <a:pt x="9524" y="3128949"/>
                  </a:lnTo>
                  <a:close/>
                </a:path>
                <a:path w="8443595" h="3762375">
                  <a:moveTo>
                    <a:pt x="3111" y="3191865"/>
                  </a:moveTo>
                  <a:lnTo>
                    <a:pt x="1841" y="3177679"/>
                  </a:lnTo>
                  <a:lnTo>
                    <a:pt x="825" y="3161538"/>
                  </a:lnTo>
                  <a:lnTo>
                    <a:pt x="203" y="3145294"/>
                  </a:lnTo>
                  <a:lnTo>
                    <a:pt x="0" y="3129064"/>
                  </a:lnTo>
                  <a:lnTo>
                    <a:pt x="19050" y="3128835"/>
                  </a:lnTo>
                  <a:lnTo>
                    <a:pt x="19275" y="3145294"/>
                  </a:lnTo>
                  <a:lnTo>
                    <a:pt x="19841" y="3160458"/>
                  </a:lnTo>
                  <a:lnTo>
                    <a:pt x="20837" y="3176104"/>
                  </a:lnTo>
                  <a:lnTo>
                    <a:pt x="22085" y="3190176"/>
                  </a:lnTo>
                  <a:lnTo>
                    <a:pt x="3111" y="3191865"/>
                  </a:lnTo>
                  <a:close/>
                </a:path>
                <a:path w="8443595" h="3762375">
                  <a:moveTo>
                    <a:pt x="19051" y="3128949"/>
                  </a:moveTo>
                  <a:close/>
                </a:path>
                <a:path w="8443595" h="3762375">
                  <a:moveTo>
                    <a:pt x="19262" y="3144926"/>
                  </a:moveTo>
                  <a:lnTo>
                    <a:pt x="19253" y="3144685"/>
                  </a:lnTo>
                  <a:lnTo>
                    <a:pt x="19262" y="3144926"/>
                  </a:lnTo>
                  <a:close/>
                </a:path>
                <a:path w="8443595" h="3762375">
                  <a:moveTo>
                    <a:pt x="19050" y="2995599"/>
                  </a:moveTo>
                  <a:lnTo>
                    <a:pt x="0" y="2995599"/>
                  </a:lnTo>
                  <a:lnTo>
                    <a:pt x="0" y="2919399"/>
                  </a:lnTo>
                  <a:lnTo>
                    <a:pt x="19050" y="2919399"/>
                  </a:lnTo>
                  <a:lnTo>
                    <a:pt x="19050" y="2995599"/>
                  </a:lnTo>
                  <a:close/>
                </a:path>
                <a:path w="8443595" h="3762375">
                  <a:moveTo>
                    <a:pt x="19050" y="2862249"/>
                  </a:moveTo>
                  <a:lnTo>
                    <a:pt x="0" y="2862249"/>
                  </a:lnTo>
                  <a:lnTo>
                    <a:pt x="0" y="2786049"/>
                  </a:lnTo>
                  <a:lnTo>
                    <a:pt x="19050" y="2786049"/>
                  </a:lnTo>
                  <a:lnTo>
                    <a:pt x="19050" y="2862249"/>
                  </a:lnTo>
                  <a:close/>
                </a:path>
                <a:path w="8443595" h="3762375">
                  <a:moveTo>
                    <a:pt x="19050" y="2728899"/>
                  </a:moveTo>
                  <a:lnTo>
                    <a:pt x="0" y="2728899"/>
                  </a:lnTo>
                  <a:lnTo>
                    <a:pt x="0" y="2652699"/>
                  </a:lnTo>
                  <a:lnTo>
                    <a:pt x="19050" y="2652699"/>
                  </a:lnTo>
                  <a:lnTo>
                    <a:pt x="19050" y="2728899"/>
                  </a:lnTo>
                  <a:close/>
                </a:path>
                <a:path w="8443595" h="3762375">
                  <a:moveTo>
                    <a:pt x="19050" y="2595549"/>
                  </a:moveTo>
                  <a:lnTo>
                    <a:pt x="0" y="2595549"/>
                  </a:lnTo>
                  <a:lnTo>
                    <a:pt x="0" y="2519349"/>
                  </a:lnTo>
                  <a:lnTo>
                    <a:pt x="19050" y="2519349"/>
                  </a:lnTo>
                  <a:lnTo>
                    <a:pt x="19050" y="2595549"/>
                  </a:lnTo>
                  <a:close/>
                </a:path>
                <a:path w="8443595" h="3762375">
                  <a:moveTo>
                    <a:pt x="19050" y="2462199"/>
                  </a:moveTo>
                  <a:lnTo>
                    <a:pt x="0" y="2462199"/>
                  </a:lnTo>
                  <a:lnTo>
                    <a:pt x="0" y="2385999"/>
                  </a:lnTo>
                  <a:lnTo>
                    <a:pt x="19050" y="2385999"/>
                  </a:lnTo>
                  <a:lnTo>
                    <a:pt x="19050" y="2462199"/>
                  </a:lnTo>
                  <a:close/>
                </a:path>
                <a:path w="8443595" h="3762375">
                  <a:moveTo>
                    <a:pt x="19050" y="2328849"/>
                  </a:moveTo>
                  <a:lnTo>
                    <a:pt x="0" y="2328849"/>
                  </a:lnTo>
                  <a:lnTo>
                    <a:pt x="0" y="2252649"/>
                  </a:lnTo>
                  <a:lnTo>
                    <a:pt x="19050" y="2252649"/>
                  </a:lnTo>
                  <a:lnTo>
                    <a:pt x="19050" y="2328849"/>
                  </a:lnTo>
                  <a:close/>
                </a:path>
                <a:path w="8443595" h="3762375">
                  <a:moveTo>
                    <a:pt x="19050" y="2195499"/>
                  </a:moveTo>
                  <a:lnTo>
                    <a:pt x="0" y="2195499"/>
                  </a:lnTo>
                  <a:lnTo>
                    <a:pt x="0" y="2119299"/>
                  </a:lnTo>
                  <a:lnTo>
                    <a:pt x="19050" y="2119299"/>
                  </a:lnTo>
                  <a:lnTo>
                    <a:pt x="19050" y="2195499"/>
                  </a:lnTo>
                  <a:close/>
                </a:path>
                <a:path w="8443595" h="3762375">
                  <a:moveTo>
                    <a:pt x="19050" y="2062149"/>
                  </a:moveTo>
                  <a:lnTo>
                    <a:pt x="0" y="2062149"/>
                  </a:lnTo>
                  <a:lnTo>
                    <a:pt x="0" y="1985949"/>
                  </a:lnTo>
                  <a:lnTo>
                    <a:pt x="19050" y="1985949"/>
                  </a:lnTo>
                  <a:lnTo>
                    <a:pt x="19050" y="2062149"/>
                  </a:lnTo>
                  <a:close/>
                </a:path>
                <a:path w="8443595" h="3762375">
                  <a:moveTo>
                    <a:pt x="19050" y="1928799"/>
                  </a:moveTo>
                  <a:lnTo>
                    <a:pt x="0" y="1928799"/>
                  </a:lnTo>
                  <a:lnTo>
                    <a:pt x="0" y="1852599"/>
                  </a:lnTo>
                  <a:lnTo>
                    <a:pt x="19050" y="1852599"/>
                  </a:lnTo>
                  <a:lnTo>
                    <a:pt x="19050" y="1928799"/>
                  </a:lnTo>
                  <a:close/>
                </a:path>
                <a:path w="8443595" h="3762375">
                  <a:moveTo>
                    <a:pt x="19050" y="1795449"/>
                  </a:moveTo>
                  <a:lnTo>
                    <a:pt x="0" y="1795449"/>
                  </a:lnTo>
                  <a:lnTo>
                    <a:pt x="0" y="1719249"/>
                  </a:lnTo>
                  <a:lnTo>
                    <a:pt x="19050" y="1719249"/>
                  </a:lnTo>
                  <a:lnTo>
                    <a:pt x="19050" y="1795449"/>
                  </a:lnTo>
                  <a:close/>
                </a:path>
                <a:path w="8443595" h="3762375">
                  <a:moveTo>
                    <a:pt x="19050" y="1662099"/>
                  </a:moveTo>
                  <a:lnTo>
                    <a:pt x="0" y="1662099"/>
                  </a:lnTo>
                  <a:lnTo>
                    <a:pt x="0" y="1585899"/>
                  </a:lnTo>
                  <a:lnTo>
                    <a:pt x="19050" y="1585899"/>
                  </a:lnTo>
                  <a:lnTo>
                    <a:pt x="19050" y="1662099"/>
                  </a:lnTo>
                  <a:close/>
                </a:path>
                <a:path w="8443595" h="3762375">
                  <a:moveTo>
                    <a:pt x="19050" y="1528749"/>
                  </a:moveTo>
                  <a:lnTo>
                    <a:pt x="0" y="1528749"/>
                  </a:lnTo>
                  <a:lnTo>
                    <a:pt x="0" y="1452549"/>
                  </a:lnTo>
                  <a:lnTo>
                    <a:pt x="19050" y="1452549"/>
                  </a:lnTo>
                  <a:lnTo>
                    <a:pt x="19050" y="1528749"/>
                  </a:lnTo>
                  <a:close/>
                </a:path>
                <a:path w="8443595" h="3762375">
                  <a:moveTo>
                    <a:pt x="19050" y="1395399"/>
                  </a:moveTo>
                  <a:lnTo>
                    <a:pt x="0" y="1395399"/>
                  </a:lnTo>
                  <a:lnTo>
                    <a:pt x="0" y="1319199"/>
                  </a:lnTo>
                  <a:lnTo>
                    <a:pt x="19050" y="1319199"/>
                  </a:lnTo>
                  <a:lnTo>
                    <a:pt x="19050" y="1395399"/>
                  </a:lnTo>
                  <a:close/>
                </a:path>
                <a:path w="8443595" h="3762375">
                  <a:moveTo>
                    <a:pt x="19050" y="1262049"/>
                  </a:moveTo>
                  <a:lnTo>
                    <a:pt x="0" y="1262049"/>
                  </a:lnTo>
                  <a:lnTo>
                    <a:pt x="0" y="1185849"/>
                  </a:lnTo>
                  <a:lnTo>
                    <a:pt x="19050" y="1185849"/>
                  </a:lnTo>
                  <a:lnTo>
                    <a:pt x="19050" y="1262049"/>
                  </a:lnTo>
                  <a:close/>
                </a:path>
                <a:path w="8443595" h="3762375">
                  <a:moveTo>
                    <a:pt x="19050" y="1128699"/>
                  </a:moveTo>
                  <a:lnTo>
                    <a:pt x="0" y="1128699"/>
                  </a:lnTo>
                  <a:lnTo>
                    <a:pt x="0" y="1052499"/>
                  </a:lnTo>
                  <a:lnTo>
                    <a:pt x="19050" y="1052499"/>
                  </a:lnTo>
                  <a:lnTo>
                    <a:pt x="19050" y="1128699"/>
                  </a:lnTo>
                  <a:close/>
                </a:path>
                <a:path w="8443595" h="3762375">
                  <a:moveTo>
                    <a:pt x="19050" y="995349"/>
                  </a:moveTo>
                  <a:lnTo>
                    <a:pt x="0" y="995349"/>
                  </a:lnTo>
                  <a:lnTo>
                    <a:pt x="0" y="919149"/>
                  </a:lnTo>
                  <a:lnTo>
                    <a:pt x="19050" y="919149"/>
                  </a:lnTo>
                  <a:lnTo>
                    <a:pt x="19050" y="995349"/>
                  </a:lnTo>
                  <a:close/>
                </a:path>
                <a:path w="8443595" h="3762375">
                  <a:moveTo>
                    <a:pt x="19050" y="861999"/>
                  </a:moveTo>
                  <a:lnTo>
                    <a:pt x="0" y="861999"/>
                  </a:lnTo>
                  <a:lnTo>
                    <a:pt x="0" y="785799"/>
                  </a:lnTo>
                  <a:lnTo>
                    <a:pt x="19050" y="785799"/>
                  </a:lnTo>
                  <a:lnTo>
                    <a:pt x="19050" y="861999"/>
                  </a:lnTo>
                  <a:close/>
                </a:path>
                <a:path w="8443595" h="3762375">
                  <a:moveTo>
                    <a:pt x="19050" y="728649"/>
                  </a:moveTo>
                  <a:lnTo>
                    <a:pt x="0" y="728649"/>
                  </a:lnTo>
                  <a:lnTo>
                    <a:pt x="0" y="652449"/>
                  </a:lnTo>
                  <a:lnTo>
                    <a:pt x="19050" y="652449"/>
                  </a:lnTo>
                  <a:lnTo>
                    <a:pt x="19050" y="728649"/>
                  </a:lnTo>
                  <a:close/>
                </a:path>
                <a:path w="8443595" h="3762375">
                  <a:moveTo>
                    <a:pt x="20218" y="595922"/>
                  </a:moveTo>
                  <a:lnTo>
                    <a:pt x="1206" y="594728"/>
                  </a:lnTo>
                  <a:lnTo>
                    <a:pt x="1841" y="584695"/>
                  </a:lnTo>
                  <a:lnTo>
                    <a:pt x="3263" y="568667"/>
                  </a:lnTo>
                  <a:lnTo>
                    <a:pt x="5092" y="552767"/>
                  </a:lnTo>
                  <a:lnTo>
                    <a:pt x="7302" y="536968"/>
                  </a:lnTo>
                  <a:lnTo>
                    <a:pt x="9893" y="521309"/>
                  </a:lnTo>
                  <a:lnTo>
                    <a:pt x="10541" y="517931"/>
                  </a:lnTo>
                  <a:lnTo>
                    <a:pt x="29248" y="521525"/>
                  </a:lnTo>
                  <a:lnTo>
                    <a:pt x="28623" y="524776"/>
                  </a:lnTo>
                  <a:lnTo>
                    <a:pt x="26117" y="539965"/>
                  </a:lnTo>
                  <a:lnTo>
                    <a:pt x="23975" y="555282"/>
                  </a:lnTo>
                  <a:lnTo>
                    <a:pt x="22216" y="570712"/>
                  </a:lnTo>
                  <a:lnTo>
                    <a:pt x="20837" y="586270"/>
                  </a:lnTo>
                  <a:lnTo>
                    <a:pt x="20218" y="595922"/>
                  </a:lnTo>
                  <a:close/>
                </a:path>
                <a:path w="8443595" h="3762375">
                  <a:moveTo>
                    <a:pt x="28625" y="524776"/>
                  </a:moveTo>
                  <a:lnTo>
                    <a:pt x="28663" y="524535"/>
                  </a:lnTo>
                  <a:lnTo>
                    <a:pt x="28625" y="524776"/>
                  </a:lnTo>
                  <a:close/>
                </a:path>
                <a:path w="8443595" h="3762375">
                  <a:moveTo>
                    <a:pt x="26117" y="539965"/>
                  </a:moveTo>
                  <a:lnTo>
                    <a:pt x="26149" y="539737"/>
                  </a:lnTo>
                  <a:lnTo>
                    <a:pt x="26117" y="539965"/>
                  </a:lnTo>
                  <a:close/>
                </a:path>
                <a:path w="8443595" h="3762375">
                  <a:moveTo>
                    <a:pt x="23975" y="555282"/>
                  </a:moveTo>
                  <a:lnTo>
                    <a:pt x="24003" y="555040"/>
                  </a:lnTo>
                  <a:lnTo>
                    <a:pt x="23975" y="555282"/>
                  </a:lnTo>
                  <a:close/>
                </a:path>
                <a:path w="8443595" h="3762375">
                  <a:moveTo>
                    <a:pt x="22229" y="570558"/>
                  </a:moveTo>
                  <a:close/>
                </a:path>
                <a:path w="8443595" h="3762375">
                  <a:moveTo>
                    <a:pt x="22216" y="570712"/>
                  </a:moveTo>
                  <a:lnTo>
                    <a:pt x="22229" y="570558"/>
                  </a:lnTo>
                  <a:lnTo>
                    <a:pt x="22216" y="570712"/>
                  </a:lnTo>
                  <a:close/>
                </a:path>
                <a:path w="8443595" h="3762375">
                  <a:moveTo>
                    <a:pt x="20837" y="586270"/>
                  </a:moveTo>
                  <a:lnTo>
                    <a:pt x="20853" y="586028"/>
                  </a:lnTo>
                  <a:lnTo>
                    <a:pt x="20837" y="586270"/>
                  </a:lnTo>
                  <a:close/>
                </a:path>
                <a:path w="8443595" h="3762375">
                  <a:moveTo>
                    <a:pt x="41998" y="466559"/>
                  </a:moveTo>
                  <a:lnTo>
                    <a:pt x="23609" y="461594"/>
                  </a:lnTo>
                  <a:lnTo>
                    <a:pt x="24028" y="460019"/>
                  </a:lnTo>
                  <a:lnTo>
                    <a:pt x="28473" y="445071"/>
                  </a:lnTo>
                  <a:lnTo>
                    <a:pt x="33286" y="430263"/>
                  </a:lnTo>
                  <a:lnTo>
                    <a:pt x="38442" y="415632"/>
                  </a:lnTo>
                  <a:lnTo>
                    <a:pt x="43942" y="401167"/>
                  </a:lnTo>
                  <a:lnTo>
                    <a:pt x="49085" y="388581"/>
                  </a:lnTo>
                  <a:lnTo>
                    <a:pt x="66713" y="395782"/>
                  </a:lnTo>
                  <a:lnTo>
                    <a:pt x="61627" y="408254"/>
                  </a:lnTo>
                  <a:lnTo>
                    <a:pt x="56286" y="422287"/>
                  </a:lnTo>
                  <a:lnTo>
                    <a:pt x="51297" y="436486"/>
                  </a:lnTo>
                  <a:lnTo>
                    <a:pt x="46629" y="450837"/>
                  </a:lnTo>
                  <a:lnTo>
                    <a:pt x="42384" y="465112"/>
                  </a:lnTo>
                  <a:lnTo>
                    <a:pt x="41998" y="466559"/>
                  </a:lnTo>
                  <a:close/>
                </a:path>
                <a:path w="8443595" h="3762375">
                  <a:moveTo>
                    <a:pt x="61627" y="408254"/>
                  </a:moveTo>
                  <a:lnTo>
                    <a:pt x="61709" y="408038"/>
                  </a:lnTo>
                  <a:lnTo>
                    <a:pt x="61627" y="408254"/>
                  </a:lnTo>
                  <a:close/>
                </a:path>
                <a:path w="8443595" h="3762375">
                  <a:moveTo>
                    <a:pt x="56290" y="422277"/>
                  </a:moveTo>
                  <a:lnTo>
                    <a:pt x="56362" y="422071"/>
                  </a:lnTo>
                  <a:lnTo>
                    <a:pt x="56290" y="422277"/>
                  </a:lnTo>
                  <a:close/>
                </a:path>
                <a:path w="8443595" h="3762375">
                  <a:moveTo>
                    <a:pt x="56286" y="422287"/>
                  </a:moveTo>
                  <a:close/>
                </a:path>
                <a:path w="8443595" h="3762375">
                  <a:moveTo>
                    <a:pt x="51320" y="436414"/>
                  </a:moveTo>
                  <a:lnTo>
                    <a:pt x="51371" y="436257"/>
                  </a:lnTo>
                  <a:lnTo>
                    <a:pt x="51320" y="436414"/>
                  </a:lnTo>
                  <a:close/>
                </a:path>
                <a:path w="8443595" h="3762375">
                  <a:moveTo>
                    <a:pt x="51297" y="436486"/>
                  </a:moveTo>
                  <a:close/>
                </a:path>
                <a:path w="8443595" h="3762375">
                  <a:moveTo>
                    <a:pt x="46634" y="450837"/>
                  </a:moveTo>
                  <a:lnTo>
                    <a:pt x="46697" y="450608"/>
                  </a:lnTo>
                  <a:lnTo>
                    <a:pt x="46634" y="450837"/>
                  </a:lnTo>
                  <a:close/>
                </a:path>
                <a:path w="8443595" h="3762375">
                  <a:moveTo>
                    <a:pt x="42330" y="465340"/>
                  </a:moveTo>
                  <a:lnTo>
                    <a:pt x="42392" y="465112"/>
                  </a:lnTo>
                  <a:lnTo>
                    <a:pt x="42330" y="465340"/>
                  </a:lnTo>
                  <a:close/>
                </a:path>
                <a:path w="8443595" h="3762375">
                  <a:moveTo>
                    <a:pt x="90855" y="345033"/>
                  </a:moveTo>
                  <a:lnTo>
                    <a:pt x="74002" y="336143"/>
                  </a:lnTo>
                  <a:lnTo>
                    <a:pt x="76454" y="331495"/>
                  </a:lnTo>
                  <a:lnTo>
                    <a:pt x="83921" y="318122"/>
                  </a:lnTo>
                  <a:lnTo>
                    <a:pt x="91706" y="304965"/>
                  </a:lnTo>
                  <a:lnTo>
                    <a:pt x="99796" y="292011"/>
                  </a:lnTo>
                  <a:lnTo>
                    <a:pt x="108178" y="279260"/>
                  </a:lnTo>
                  <a:lnTo>
                    <a:pt x="114426" y="270256"/>
                  </a:lnTo>
                  <a:lnTo>
                    <a:pt x="130086" y="281114"/>
                  </a:lnTo>
                  <a:lnTo>
                    <a:pt x="123911" y="290017"/>
                  </a:lnTo>
                  <a:lnTo>
                    <a:pt x="115781" y="302387"/>
                  </a:lnTo>
                  <a:lnTo>
                    <a:pt x="107931" y="314959"/>
                  </a:lnTo>
                  <a:lnTo>
                    <a:pt x="100381" y="327723"/>
                  </a:lnTo>
                  <a:lnTo>
                    <a:pt x="93148" y="340690"/>
                  </a:lnTo>
                  <a:lnTo>
                    <a:pt x="90855" y="345033"/>
                  </a:lnTo>
                  <a:close/>
                </a:path>
                <a:path w="8443595" h="3762375">
                  <a:moveTo>
                    <a:pt x="123911" y="290017"/>
                  </a:moveTo>
                  <a:lnTo>
                    <a:pt x="124028" y="289839"/>
                  </a:lnTo>
                  <a:lnTo>
                    <a:pt x="123911" y="290017"/>
                  </a:lnTo>
                  <a:close/>
                </a:path>
                <a:path w="8443595" h="3762375">
                  <a:moveTo>
                    <a:pt x="115781" y="302387"/>
                  </a:moveTo>
                  <a:lnTo>
                    <a:pt x="115900" y="302196"/>
                  </a:lnTo>
                  <a:lnTo>
                    <a:pt x="115781" y="302387"/>
                  </a:lnTo>
                  <a:close/>
                </a:path>
                <a:path w="8443595" h="3762375">
                  <a:moveTo>
                    <a:pt x="107931" y="314959"/>
                  </a:moveTo>
                  <a:lnTo>
                    <a:pt x="108051" y="314756"/>
                  </a:lnTo>
                  <a:lnTo>
                    <a:pt x="107931" y="314959"/>
                  </a:lnTo>
                  <a:close/>
                </a:path>
                <a:path w="8443595" h="3762375">
                  <a:moveTo>
                    <a:pt x="100395" y="327698"/>
                  </a:moveTo>
                  <a:lnTo>
                    <a:pt x="100495" y="327520"/>
                  </a:lnTo>
                  <a:lnTo>
                    <a:pt x="100395" y="327698"/>
                  </a:lnTo>
                  <a:close/>
                </a:path>
                <a:path w="8443595" h="3762375">
                  <a:moveTo>
                    <a:pt x="100381" y="327723"/>
                  </a:moveTo>
                  <a:close/>
                </a:path>
                <a:path w="8443595" h="3762375">
                  <a:moveTo>
                    <a:pt x="93148" y="340690"/>
                  </a:moveTo>
                  <a:lnTo>
                    <a:pt x="93256" y="340487"/>
                  </a:lnTo>
                  <a:lnTo>
                    <a:pt x="93148" y="340690"/>
                  </a:lnTo>
                  <a:close/>
                </a:path>
                <a:path w="8443595" h="3762375">
                  <a:moveTo>
                    <a:pt x="164426" y="236613"/>
                  </a:moveTo>
                  <a:lnTo>
                    <a:pt x="149885" y="224307"/>
                  </a:lnTo>
                  <a:lnTo>
                    <a:pt x="154470" y="218897"/>
                  </a:lnTo>
                  <a:lnTo>
                    <a:pt x="164553" y="207518"/>
                  </a:lnTo>
                  <a:lnTo>
                    <a:pt x="174904" y="196392"/>
                  </a:lnTo>
                  <a:lnTo>
                    <a:pt x="185521" y="185521"/>
                  </a:lnTo>
                  <a:lnTo>
                    <a:pt x="196392" y="174904"/>
                  </a:lnTo>
                  <a:lnTo>
                    <a:pt x="203314" y="168465"/>
                  </a:lnTo>
                  <a:lnTo>
                    <a:pt x="216293" y="182410"/>
                  </a:lnTo>
                  <a:lnTo>
                    <a:pt x="209461" y="188772"/>
                  </a:lnTo>
                  <a:lnTo>
                    <a:pt x="198923" y="199072"/>
                  </a:lnTo>
                  <a:lnTo>
                    <a:pt x="188781" y="209461"/>
                  </a:lnTo>
                  <a:lnTo>
                    <a:pt x="178580" y="220421"/>
                  </a:lnTo>
                  <a:lnTo>
                    <a:pt x="168783" y="231444"/>
                  </a:lnTo>
                  <a:lnTo>
                    <a:pt x="164426" y="236613"/>
                  </a:lnTo>
                  <a:close/>
                </a:path>
                <a:path w="8443595" h="3762375">
                  <a:moveTo>
                    <a:pt x="209470" y="188772"/>
                  </a:moveTo>
                  <a:lnTo>
                    <a:pt x="209626" y="188620"/>
                  </a:lnTo>
                  <a:lnTo>
                    <a:pt x="209470" y="188772"/>
                  </a:lnTo>
                  <a:close/>
                </a:path>
                <a:path w="8443595" h="3762375">
                  <a:moveTo>
                    <a:pt x="198997" y="198997"/>
                  </a:moveTo>
                  <a:close/>
                </a:path>
                <a:path w="8443595" h="3762375">
                  <a:moveTo>
                    <a:pt x="198923" y="199072"/>
                  </a:moveTo>
                  <a:close/>
                </a:path>
                <a:path w="8443595" h="3762375">
                  <a:moveTo>
                    <a:pt x="188620" y="209626"/>
                  </a:moveTo>
                  <a:lnTo>
                    <a:pt x="188772" y="209461"/>
                  </a:lnTo>
                  <a:lnTo>
                    <a:pt x="188620" y="209626"/>
                  </a:lnTo>
                  <a:close/>
                </a:path>
                <a:path w="8443595" h="3762375">
                  <a:moveTo>
                    <a:pt x="178701" y="220285"/>
                  </a:moveTo>
                  <a:close/>
                </a:path>
                <a:path w="8443595" h="3762375">
                  <a:moveTo>
                    <a:pt x="178580" y="220421"/>
                  </a:moveTo>
                  <a:lnTo>
                    <a:pt x="178701" y="220285"/>
                  </a:lnTo>
                  <a:lnTo>
                    <a:pt x="178580" y="220421"/>
                  </a:lnTo>
                  <a:close/>
                </a:path>
                <a:path w="8443595" h="3762375">
                  <a:moveTo>
                    <a:pt x="168795" y="231444"/>
                  </a:moveTo>
                  <a:lnTo>
                    <a:pt x="168935" y="231279"/>
                  </a:lnTo>
                  <a:lnTo>
                    <a:pt x="168795" y="231444"/>
                  </a:lnTo>
                  <a:close/>
                </a:path>
                <a:path w="8443595" h="3762375">
                  <a:moveTo>
                    <a:pt x="259257" y="146151"/>
                  </a:moveTo>
                  <a:lnTo>
                    <a:pt x="247662" y="131025"/>
                  </a:lnTo>
                  <a:lnTo>
                    <a:pt x="254431" y="125844"/>
                  </a:lnTo>
                  <a:lnTo>
                    <a:pt x="266738" y="116865"/>
                  </a:lnTo>
                  <a:lnTo>
                    <a:pt x="279260" y="108178"/>
                  </a:lnTo>
                  <a:lnTo>
                    <a:pt x="292011" y="99796"/>
                  </a:lnTo>
                  <a:lnTo>
                    <a:pt x="304965" y="91706"/>
                  </a:lnTo>
                  <a:lnTo>
                    <a:pt x="311696" y="87731"/>
                  </a:lnTo>
                  <a:lnTo>
                    <a:pt x="321386" y="104127"/>
                  </a:lnTo>
                  <a:lnTo>
                    <a:pt x="314971" y="107924"/>
                  </a:lnTo>
                  <a:lnTo>
                    <a:pt x="302399" y="115773"/>
                  </a:lnTo>
                  <a:lnTo>
                    <a:pt x="290032" y="123901"/>
                  </a:lnTo>
                  <a:lnTo>
                    <a:pt x="277886" y="132321"/>
                  </a:lnTo>
                  <a:lnTo>
                    <a:pt x="265938" y="141033"/>
                  </a:lnTo>
                  <a:lnTo>
                    <a:pt x="259257" y="146151"/>
                  </a:lnTo>
                  <a:close/>
                </a:path>
                <a:path w="8443595" h="3762375">
                  <a:moveTo>
                    <a:pt x="314756" y="108051"/>
                  </a:moveTo>
                  <a:lnTo>
                    <a:pt x="314960" y="107924"/>
                  </a:lnTo>
                  <a:lnTo>
                    <a:pt x="314756" y="108051"/>
                  </a:lnTo>
                  <a:close/>
                </a:path>
                <a:path w="8443595" h="3762375">
                  <a:moveTo>
                    <a:pt x="302196" y="115900"/>
                  </a:moveTo>
                  <a:lnTo>
                    <a:pt x="302387" y="115773"/>
                  </a:lnTo>
                  <a:lnTo>
                    <a:pt x="302196" y="115900"/>
                  </a:lnTo>
                  <a:close/>
                </a:path>
                <a:path w="8443595" h="3762375">
                  <a:moveTo>
                    <a:pt x="289839" y="124028"/>
                  </a:moveTo>
                  <a:lnTo>
                    <a:pt x="290017" y="123901"/>
                  </a:lnTo>
                  <a:lnTo>
                    <a:pt x="289839" y="124028"/>
                  </a:lnTo>
                  <a:close/>
                </a:path>
                <a:path w="8443595" h="3762375">
                  <a:moveTo>
                    <a:pt x="277685" y="132461"/>
                  </a:moveTo>
                  <a:lnTo>
                    <a:pt x="277876" y="132321"/>
                  </a:lnTo>
                  <a:lnTo>
                    <a:pt x="277685" y="132461"/>
                  </a:lnTo>
                  <a:close/>
                </a:path>
                <a:path w="8443595" h="3762375">
                  <a:moveTo>
                    <a:pt x="265747" y="141173"/>
                  </a:moveTo>
                  <a:lnTo>
                    <a:pt x="265925" y="141033"/>
                  </a:lnTo>
                  <a:lnTo>
                    <a:pt x="265747" y="141173"/>
                  </a:lnTo>
                  <a:close/>
                </a:path>
                <a:path w="8443595" h="3762375">
                  <a:moveTo>
                    <a:pt x="371030" y="77787"/>
                  </a:moveTo>
                  <a:lnTo>
                    <a:pt x="401167" y="43941"/>
                  </a:lnTo>
                  <a:lnTo>
                    <a:pt x="434771" y="31826"/>
                  </a:lnTo>
                  <a:lnTo>
                    <a:pt x="440651" y="49936"/>
                  </a:lnTo>
                  <a:lnTo>
                    <a:pt x="436257" y="51371"/>
                  </a:lnTo>
                  <a:lnTo>
                    <a:pt x="422071" y="56362"/>
                  </a:lnTo>
                  <a:lnTo>
                    <a:pt x="408271" y="61620"/>
                  </a:lnTo>
                  <a:lnTo>
                    <a:pt x="394182" y="67373"/>
                  </a:lnTo>
                  <a:lnTo>
                    <a:pt x="380711" y="73266"/>
                  </a:lnTo>
                  <a:lnTo>
                    <a:pt x="371030" y="77787"/>
                  </a:lnTo>
                  <a:close/>
                </a:path>
                <a:path w="8443595" h="3762375">
                  <a:moveTo>
                    <a:pt x="436424" y="51317"/>
                  </a:moveTo>
                  <a:close/>
                </a:path>
                <a:path w="8443595" h="3762375">
                  <a:moveTo>
                    <a:pt x="436269" y="51371"/>
                  </a:moveTo>
                  <a:lnTo>
                    <a:pt x="436424" y="51317"/>
                  </a:lnTo>
                  <a:lnTo>
                    <a:pt x="436269" y="51371"/>
                  </a:lnTo>
                  <a:close/>
                </a:path>
                <a:path w="8443595" h="3762375">
                  <a:moveTo>
                    <a:pt x="422277" y="56290"/>
                  </a:moveTo>
                  <a:close/>
                </a:path>
                <a:path w="8443595" h="3762375">
                  <a:moveTo>
                    <a:pt x="422087" y="56362"/>
                  </a:moveTo>
                  <a:lnTo>
                    <a:pt x="422277" y="56290"/>
                  </a:lnTo>
                  <a:lnTo>
                    <a:pt x="422087" y="56362"/>
                  </a:lnTo>
                  <a:close/>
                </a:path>
                <a:path w="8443595" h="3762375">
                  <a:moveTo>
                    <a:pt x="408038" y="61709"/>
                  </a:moveTo>
                  <a:lnTo>
                    <a:pt x="408254" y="61620"/>
                  </a:lnTo>
                  <a:lnTo>
                    <a:pt x="408038" y="61709"/>
                  </a:lnTo>
                  <a:close/>
                </a:path>
                <a:path w="8443595" h="3762375">
                  <a:moveTo>
                    <a:pt x="394376" y="67294"/>
                  </a:moveTo>
                  <a:close/>
                </a:path>
                <a:path w="8443595" h="3762375">
                  <a:moveTo>
                    <a:pt x="394195" y="67373"/>
                  </a:moveTo>
                  <a:lnTo>
                    <a:pt x="394376" y="67294"/>
                  </a:lnTo>
                  <a:lnTo>
                    <a:pt x="394195" y="67373"/>
                  </a:lnTo>
                  <a:close/>
                </a:path>
                <a:path w="8443595" h="3762375">
                  <a:moveTo>
                    <a:pt x="380479" y="73367"/>
                  </a:moveTo>
                  <a:lnTo>
                    <a:pt x="380695" y="73266"/>
                  </a:lnTo>
                  <a:lnTo>
                    <a:pt x="380479" y="73367"/>
                  </a:lnTo>
                  <a:close/>
                </a:path>
                <a:path w="8443595" h="3762375">
                  <a:moveTo>
                    <a:pt x="494741" y="34772"/>
                  </a:moveTo>
                  <a:lnTo>
                    <a:pt x="536968" y="7302"/>
                  </a:lnTo>
                  <a:lnTo>
                    <a:pt x="566750" y="3492"/>
                  </a:lnTo>
                  <a:lnTo>
                    <a:pt x="568921" y="22415"/>
                  </a:lnTo>
                  <a:lnTo>
                    <a:pt x="555373" y="23964"/>
                  </a:lnTo>
                  <a:lnTo>
                    <a:pt x="540008" y="26111"/>
                  </a:lnTo>
                  <a:lnTo>
                    <a:pt x="524535" y="28663"/>
                  </a:lnTo>
                  <a:lnTo>
                    <a:pt x="509750" y="31508"/>
                  </a:lnTo>
                  <a:lnTo>
                    <a:pt x="494741" y="34772"/>
                  </a:lnTo>
                  <a:close/>
                </a:path>
                <a:path w="8443595" h="3762375">
                  <a:moveTo>
                    <a:pt x="555040" y="24003"/>
                  </a:moveTo>
                  <a:lnTo>
                    <a:pt x="555282" y="23964"/>
                  </a:lnTo>
                  <a:lnTo>
                    <a:pt x="555040" y="24003"/>
                  </a:lnTo>
                  <a:close/>
                </a:path>
                <a:path w="8443595" h="3762375">
                  <a:moveTo>
                    <a:pt x="539737" y="26149"/>
                  </a:moveTo>
                  <a:lnTo>
                    <a:pt x="539965" y="26111"/>
                  </a:lnTo>
                  <a:lnTo>
                    <a:pt x="539737" y="26149"/>
                  </a:lnTo>
                  <a:close/>
                </a:path>
                <a:path w="8443595" h="3762375">
                  <a:moveTo>
                    <a:pt x="524578" y="28663"/>
                  </a:moveTo>
                  <a:lnTo>
                    <a:pt x="524776" y="28625"/>
                  </a:lnTo>
                  <a:lnTo>
                    <a:pt x="524578" y="28663"/>
                  </a:lnTo>
                  <a:close/>
                </a:path>
                <a:path w="8443595" h="3762375">
                  <a:moveTo>
                    <a:pt x="509485" y="31559"/>
                  </a:moveTo>
                  <a:lnTo>
                    <a:pt x="509714" y="31508"/>
                  </a:lnTo>
                  <a:lnTo>
                    <a:pt x="509485" y="31559"/>
                  </a:lnTo>
                  <a:close/>
                </a:path>
                <a:path w="8443595" h="3762375">
                  <a:moveTo>
                    <a:pt x="624992" y="19151"/>
                  </a:moveTo>
                  <a:lnTo>
                    <a:pt x="624751" y="114"/>
                  </a:lnTo>
                  <a:lnTo>
                    <a:pt x="633361" y="0"/>
                  </a:lnTo>
                  <a:lnTo>
                    <a:pt x="701065" y="0"/>
                  </a:lnTo>
                  <a:lnTo>
                    <a:pt x="701065" y="19050"/>
                  </a:lnTo>
                  <a:lnTo>
                    <a:pt x="633539" y="19050"/>
                  </a:lnTo>
                  <a:lnTo>
                    <a:pt x="624992" y="19151"/>
                  </a:lnTo>
                  <a:close/>
                </a:path>
                <a:path w="8443595" h="3762375">
                  <a:moveTo>
                    <a:pt x="834415" y="19050"/>
                  </a:moveTo>
                  <a:lnTo>
                    <a:pt x="758215" y="19050"/>
                  </a:lnTo>
                  <a:lnTo>
                    <a:pt x="758215" y="0"/>
                  </a:lnTo>
                  <a:lnTo>
                    <a:pt x="834415" y="0"/>
                  </a:lnTo>
                  <a:lnTo>
                    <a:pt x="834415" y="19050"/>
                  </a:lnTo>
                  <a:close/>
                </a:path>
                <a:path w="8443595" h="3762375">
                  <a:moveTo>
                    <a:pt x="967765" y="19050"/>
                  </a:moveTo>
                  <a:lnTo>
                    <a:pt x="891565" y="19050"/>
                  </a:lnTo>
                  <a:lnTo>
                    <a:pt x="891565" y="0"/>
                  </a:lnTo>
                  <a:lnTo>
                    <a:pt x="967765" y="0"/>
                  </a:lnTo>
                  <a:lnTo>
                    <a:pt x="967765" y="19050"/>
                  </a:lnTo>
                  <a:close/>
                </a:path>
                <a:path w="8443595" h="3762375">
                  <a:moveTo>
                    <a:pt x="1101115" y="19050"/>
                  </a:moveTo>
                  <a:lnTo>
                    <a:pt x="1024915" y="19050"/>
                  </a:lnTo>
                  <a:lnTo>
                    <a:pt x="1024915" y="0"/>
                  </a:lnTo>
                  <a:lnTo>
                    <a:pt x="1101115" y="0"/>
                  </a:lnTo>
                  <a:lnTo>
                    <a:pt x="1101115" y="19050"/>
                  </a:lnTo>
                  <a:close/>
                </a:path>
                <a:path w="8443595" h="3762375">
                  <a:moveTo>
                    <a:pt x="1234465" y="19050"/>
                  </a:moveTo>
                  <a:lnTo>
                    <a:pt x="1158265" y="19050"/>
                  </a:lnTo>
                  <a:lnTo>
                    <a:pt x="1158265" y="0"/>
                  </a:lnTo>
                  <a:lnTo>
                    <a:pt x="1234465" y="0"/>
                  </a:lnTo>
                  <a:lnTo>
                    <a:pt x="1234465" y="19050"/>
                  </a:lnTo>
                  <a:close/>
                </a:path>
                <a:path w="8443595" h="3762375">
                  <a:moveTo>
                    <a:pt x="1367815" y="19050"/>
                  </a:moveTo>
                  <a:lnTo>
                    <a:pt x="1291615" y="19050"/>
                  </a:lnTo>
                  <a:lnTo>
                    <a:pt x="1291615" y="0"/>
                  </a:lnTo>
                  <a:lnTo>
                    <a:pt x="1367815" y="0"/>
                  </a:lnTo>
                  <a:lnTo>
                    <a:pt x="1367815" y="19050"/>
                  </a:lnTo>
                  <a:close/>
                </a:path>
                <a:path w="8443595" h="3762375">
                  <a:moveTo>
                    <a:pt x="1501165" y="19050"/>
                  </a:moveTo>
                  <a:lnTo>
                    <a:pt x="1424965" y="19050"/>
                  </a:lnTo>
                  <a:lnTo>
                    <a:pt x="1424965" y="0"/>
                  </a:lnTo>
                  <a:lnTo>
                    <a:pt x="1501165" y="0"/>
                  </a:lnTo>
                  <a:lnTo>
                    <a:pt x="1501165" y="19050"/>
                  </a:lnTo>
                  <a:close/>
                </a:path>
                <a:path w="8443595" h="3762375">
                  <a:moveTo>
                    <a:pt x="1634515" y="19050"/>
                  </a:moveTo>
                  <a:lnTo>
                    <a:pt x="1558315" y="19050"/>
                  </a:lnTo>
                  <a:lnTo>
                    <a:pt x="1558315" y="0"/>
                  </a:lnTo>
                  <a:lnTo>
                    <a:pt x="1634515" y="0"/>
                  </a:lnTo>
                  <a:lnTo>
                    <a:pt x="1634515" y="19050"/>
                  </a:lnTo>
                  <a:close/>
                </a:path>
                <a:path w="8443595" h="3762375">
                  <a:moveTo>
                    <a:pt x="1767865" y="19050"/>
                  </a:moveTo>
                  <a:lnTo>
                    <a:pt x="1691665" y="19050"/>
                  </a:lnTo>
                  <a:lnTo>
                    <a:pt x="1691665" y="0"/>
                  </a:lnTo>
                  <a:lnTo>
                    <a:pt x="1767865" y="0"/>
                  </a:lnTo>
                  <a:lnTo>
                    <a:pt x="1767865" y="19050"/>
                  </a:lnTo>
                  <a:close/>
                </a:path>
                <a:path w="8443595" h="3762375">
                  <a:moveTo>
                    <a:pt x="1901215" y="19050"/>
                  </a:moveTo>
                  <a:lnTo>
                    <a:pt x="1825015" y="19050"/>
                  </a:lnTo>
                  <a:lnTo>
                    <a:pt x="1825015" y="0"/>
                  </a:lnTo>
                  <a:lnTo>
                    <a:pt x="1901215" y="0"/>
                  </a:lnTo>
                  <a:lnTo>
                    <a:pt x="1901215" y="19050"/>
                  </a:lnTo>
                  <a:close/>
                </a:path>
                <a:path w="8443595" h="3762375">
                  <a:moveTo>
                    <a:pt x="2034565" y="19050"/>
                  </a:moveTo>
                  <a:lnTo>
                    <a:pt x="1958365" y="19050"/>
                  </a:lnTo>
                  <a:lnTo>
                    <a:pt x="1958365" y="0"/>
                  </a:lnTo>
                  <a:lnTo>
                    <a:pt x="2034565" y="0"/>
                  </a:lnTo>
                  <a:lnTo>
                    <a:pt x="2034565" y="19050"/>
                  </a:lnTo>
                  <a:close/>
                </a:path>
                <a:path w="8443595" h="3762375">
                  <a:moveTo>
                    <a:pt x="2167915" y="19050"/>
                  </a:moveTo>
                  <a:lnTo>
                    <a:pt x="2091715" y="19050"/>
                  </a:lnTo>
                  <a:lnTo>
                    <a:pt x="2091715" y="0"/>
                  </a:lnTo>
                  <a:lnTo>
                    <a:pt x="2167915" y="0"/>
                  </a:lnTo>
                  <a:lnTo>
                    <a:pt x="2167915" y="19050"/>
                  </a:lnTo>
                  <a:close/>
                </a:path>
                <a:path w="8443595" h="3762375">
                  <a:moveTo>
                    <a:pt x="2301265" y="19050"/>
                  </a:moveTo>
                  <a:lnTo>
                    <a:pt x="2225065" y="19050"/>
                  </a:lnTo>
                  <a:lnTo>
                    <a:pt x="2225065" y="0"/>
                  </a:lnTo>
                  <a:lnTo>
                    <a:pt x="2301265" y="0"/>
                  </a:lnTo>
                  <a:lnTo>
                    <a:pt x="2301265" y="19050"/>
                  </a:lnTo>
                  <a:close/>
                </a:path>
                <a:path w="8443595" h="3762375">
                  <a:moveTo>
                    <a:pt x="2434615" y="19050"/>
                  </a:moveTo>
                  <a:lnTo>
                    <a:pt x="2358415" y="19050"/>
                  </a:lnTo>
                  <a:lnTo>
                    <a:pt x="2358415" y="0"/>
                  </a:lnTo>
                  <a:lnTo>
                    <a:pt x="2434615" y="0"/>
                  </a:lnTo>
                  <a:lnTo>
                    <a:pt x="2434615" y="19050"/>
                  </a:lnTo>
                  <a:close/>
                </a:path>
                <a:path w="8443595" h="3762375">
                  <a:moveTo>
                    <a:pt x="2567965" y="19050"/>
                  </a:moveTo>
                  <a:lnTo>
                    <a:pt x="2491765" y="19050"/>
                  </a:lnTo>
                  <a:lnTo>
                    <a:pt x="2491765" y="0"/>
                  </a:lnTo>
                  <a:lnTo>
                    <a:pt x="2567965" y="0"/>
                  </a:lnTo>
                  <a:lnTo>
                    <a:pt x="2567965" y="19050"/>
                  </a:lnTo>
                  <a:close/>
                </a:path>
                <a:path w="8443595" h="3762375">
                  <a:moveTo>
                    <a:pt x="2701315" y="19050"/>
                  </a:moveTo>
                  <a:lnTo>
                    <a:pt x="2625115" y="19050"/>
                  </a:lnTo>
                  <a:lnTo>
                    <a:pt x="2625115" y="0"/>
                  </a:lnTo>
                  <a:lnTo>
                    <a:pt x="2701315" y="0"/>
                  </a:lnTo>
                  <a:lnTo>
                    <a:pt x="2701315" y="19050"/>
                  </a:lnTo>
                  <a:close/>
                </a:path>
                <a:path w="8443595" h="3762375">
                  <a:moveTo>
                    <a:pt x="2834665" y="19050"/>
                  </a:moveTo>
                  <a:lnTo>
                    <a:pt x="2758465" y="19050"/>
                  </a:lnTo>
                  <a:lnTo>
                    <a:pt x="2758465" y="0"/>
                  </a:lnTo>
                  <a:lnTo>
                    <a:pt x="2834665" y="0"/>
                  </a:lnTo>
                  <a:lnTo>
                    <a:pt x="2834665" y="19050"/>
                  </a:lnTo>
                  <a:close/>
                </a:path>
                <a:path w="8443595" h="3762375">
                  <a:moveTo>
                    <a:pt x="2968015" y="19050"/>
                  </a:moveTo>
                  <a:lnTo>
                    <a:pt x="2891815" y="19050"/>
                  </a:lnTo>
                  <a:lnTo>
                    <a:pt x="2891815" y="0"/>
                  </a:lnTo>
                  <a:lnTo>
                    <a:pt x="2968015" y="0"/>
                  </a:lnTo>
                  <a:lnTo>
                    <a:pt x="2968015" y="19050"/>
                  </a:lnTo>
                  <a:close/>
                </a:path>
                <a:path w="8443595" h="3762375">
                  <a:moveTo>
                    <a:pt x="3101365" y="19050"/>
                  </a:moveTo>
                  <a:lnTo>
                    <a:pt x="3025165" y="19050"/>
                  </a:lnTo>
                  <a:lnTo>
                    <a:pt x="3025165" y="0"/>
                  </a:lnTo>
                  <a:lnTo>
                    <a:pt x="3101365" y="0"/>
                  </a:lnTo>
                  <a:lnTo>
                    <a:pt x="3101365" y="19050"/>
                  </a:lnTo>
                  <a:close/>
                </a:path>
                <a:path w="8443595" h="3762375">
                  <a:moveTo>
                    <a:pt x="3234715" y="19050"/>
                  </a:moveTo>
                  <a:lnTo>
                    <a:pt x="3158515" y="19050"/>
                  </a:lnTo>
                  <a:lnTo>
                    <a:pt x="3158515" y="0"/>
                  </a:lnTo>
                  <a:lnTo>
                    <a:pt x="3234715" y="0"/>
                  </a:lnTo>
                  <a:lnTo>
                    <a:pt x="3234715" y="19050"/>
                  </a:lnTo>
                  <a:close/>
                </a:path>
                <a:path w="8443595" h="3762375">
                  <a:moveTo>
                    <a:pt x="3368065" y="19050"/>
                  </a:moveTo>
                  <a:lnTo>
                    <a:pt x="3291865" y="19050"/>
                  </a:lnTo>
                  <a:lnTo>
                    <a:pt x="3291865" y="0"/>
                  </a:lnTo>
                  <a:lnTo>
                    <a:pt x="3368065" y="0"/>
                  </a:lnTo>
                  <a:lnTo>
                    <a:pt x="3368065" y="19050"/>
                  </a:lnTo>
                  <a:close/>
                </a:path>
                <a:path w="8443595" h="3762375">
                  <a:moveTo>
                    <a:pt x="3501415" y="19050"/>
                  </a:moveTo>
                  <a:lnTo>
                    <a:pt x="3425215" y="19050"/>
                  </a:lnTo>
                  <a:lnTo>
                    <a:pt x="3425215" y="0"/>
                  </a:lnTo>
                  <a:lnTo>
                    <a:pt x="3501415" y="0"/>
                  </a:lnTo>
                  <a:lnTo>
                    <a:pt x="3501415" y="19050"/>
                  </a:lnTo>
                  <a:close/>
                </a:path>
                <a:path w="8443595" h="3762375">
                  <a:moveTo>
                    <a:pt x="3634765" y="19050"/>
                  </a:moveTo>
                  <a:lnTo>
                    <a:pt x="3558565" y="19050"/>
                  </a:lnTo>
                  <a:lnTo>
                    <a:pt x="3558565" y="0"/>
                  </a:lnTo>
                  <a:lnTo>
                    <a:pt x="3634765" y="0"/>
                  </a:lnTo>
                  <a:lnTo>
                    <a:pt x="3634765" y="19050"/>
                  </a:lnTo>
                  <a:close/>
                </a:path>
                <a:path w="8443595" h="3762375">
                  <a:moveTo>
                    <a:pt x="3768115" y="19050"/>
                  </a:moveTo>
                  <a:lnTo>
                    <a:pt x="3691915" y="19050"/>
                  </a:lnTo>
                  <a:lnTo>
                    <a:pt x="3691915" y="0"/>
                  </a:lnTo>
                  <a:lnTo>
                    <a:pt x="3768115" y="0"/>
                  </a:lnTo>
                  <a:lnTo>
                    <a:pt x="3768115" y="19050"/>
                  </a:lnTo>
                  <a:close/>
                </a:path>
                <a:path w="8443595" h="3762375">
                  <a:moveTo>
                    <a:pt x="3901465" y="19050"/>
                  </a:moveTo>
                  <a:lnTo>
                    <a:pt x="3825265" y="19050"/>
                  </a:lnTo>
                  <a:lnTo>
                    <a:pt x="3825265" y="0"/>
                  </a:lnTo>
                  <a:lnTo>
                    <a:pt x="3901465" y="0"/>
                  </a:lnTo>
                  <a:lnTo>
                    <a:pt x="3901465" y="19050"/>
                  </a:lnTo>
                  <a:close/>
                </a:path>
                <a:path w="8443595" h="3762375">
                  <a:moveTo>
                    <a:pt x="4034815" y="19050"/>
                  </a:moveTo>
                  <a:lnTo>
                    <a:pt x="3958615" y="19050"/>
                  </a:lnTo>
                  <a:lnTo>
                    <a:pt x="3958615" y="0"/>
                  </a:lnTo>
                  <a:lnTo>
                    <a:pt x="4034815" y="0"/>
                  </a:lnTo>
                  <a:lnTo>
                    <a:pt x="4034815" y="19050"/>
                  </a:lnTo>
                  <a:close/>
                </a:path>
                <a:path w="8443595" h="3762375">
                  <a:moveTo>
                    <a:pt x="4168165" y="19050"/>
                  </a:moveTo>
                  <a:lnTo>
                    <a:pt x="4091965" y="19050"/>
                  </a:lnTo>
                  <a:lnTo>
                    <a:pt x="4091965" y="0"/>
                  </a:lnTo>
                  <a:lnTo>
                    <a:pt x="4168165" y="0"/>
                  </a:lnTo>
                  <a:lnTo>
                    <a:pt x="4168165" y="19050"/>
                  </a:lnTo>
                  <a:close/>
                </a:path>
                <a:path w="8443595" h="3762375">
                  <a:moveTo>
                    <a:pt x="4301515" y="19050"/>
                  </a:moveTo>
                  <a:lnTo>
                    <a:pt x="4225315" y="19050"/>
                  </a:lnTo>
                  <a:lnTo>
                    <a:pt x="4225315" y="0"/>
                  </a:lnTo>
                  <a:lnTo>
                    <a:pt x="4301515" y="0"/>
                  </a:lnTo>
                  <a:lnTo>
                    <a:pt x="4301515" y="19050"/>
                  </a:lnTo>
                  <a:close/>
                </a:path>
                <a:path w="8443595" h="3762375">
                  <a:moveTo>
                    <a:pt x="4434865" y="19050"/>
                  </a:moveTo>
                  <a:lnTo>
                    <a:pt x="4358665" y="19050"/>
                  </a:lnTo>
                  <a:lnTo>
                    <a:pt x="4358665" y="0"/>
                  </a:lnTo>
                  <a:lnTo>
                    <a:pt x="4434865" y="0"/>
                  </a:lnTo>
                  <a:lnTo>
                    <a:pt x="4434865" y="19050"/>
                  </a:lnTo>
                  <a:close/>
                </a:path>
                <a:path w="8443595" h="3762375">
                  <a:moveTo>
                    <a:pt x="4568215" y="19050"/>
                  </a:moveTo>
                  <a:lnTo>
                    <a:pt x="4492015" y="19050"/>
                  </a:lnTo>
                  <a:lnTo>
                    <a:pt x="4492015" y="0"/>
                  </a:lnTo>
                  <a:lnTo>
                    <a:pt x="4568215" y="0"/>
                  </a:lnTo>
                  <a:lnTo>
                    <a:pt x="4568215" y="19050"/>
                  </a:lnTo>
                  <a:close/>
                </a:path>
                <a:path w="8443595" h="3762375">
                  <a:moveTo>
                    <a:pt x="4701565" y="19050"/>
                  </a:moveTo>
                  <a:lnTo>
                    <a:pt x="4625365" y="19050"/>
                  </a:lnTo>
                  <a:lnTo>
                    <a:pt x="4625365" y="0"/>
                  </a:lnTo>
                  <a:lnTo>
                    <a:pt x="4701565" y="0"/>
                  </a:lnTo>
                  <a:lnTo>
                    <a:pt x="4701565" y="19050"/>
                  </a:lnTo>
                  <a:close/>
                </a:path>
                <a:path w="8443595" h="3762375">
                  <a:moveTo>
                    <a:pt x="4834915" y="19050"/>
                  </a:moveTo>
                  <a:lnTo>
                    <a:pt x="4758715" y="19050"/>
                  </a:lnTo>
                  <a:lnTo>
                    <a:pt x="4758715" y="0"/>
                  </a:lnTo>
                  <a:lnTo>
                    <a:pt x="4834915" y="0"/>
                  </a:lnTo>
                  <a:lnTo>
                    <a:pt x="4834915" y="19050"/>
                  </a:lnTo>
                  <a:close/>
                </a:path>
                <a:path w="8443595" h="3762375">
                  <a:moveTo>
                    <a:pt x="4968265" y="19050"/>
                  </a:moveTo>
                  <a:lnTo>
                    <a:pt x="4892065" y="19050"/>
                  </a:lnTo>
                  <a:lnTo>
                    <a:pt x="4892065" y="0"/>
                  </a:lnTo>
                  <a:lnTo>
                    <a:pt x="4968265" y="0"/>
                  </a:lnTo>
                  <a:lnTo>
                    <a:pt x="4968265" y="19050"/>
                  </a:lnTo>
                  <a:close/>
                </a:path>
                <a:path w="8443595" h="3762375">
                  <a:moveTo>
                    <a:pt x="5101615" y="19050"/>
                  </a:moveTo>
                  <a:lnTo>
                    <a:pt x="5025415" y="19050"/>
                  </a:lnTo>
                  <a:lnTo>
                    <a:pt x="5025415" y="0"/>
                  </a:lnTo>
                  <a:lnTo>
                    <a:pt x="5101615" y="0"/>
                  </a:lnTo>
                  <a:lnTo>
                    <a:pt x="5101615" y="19050"/>
                  </a:lnTo>
                  <a:close/>
                </a:path>
                <a:path w="8443595" h="3762375">
                  <a:moveTo>
                    <a:pt x="5234965" y="19050"/>
                  </a:moveTo>
                  <a:lnTo>
                    <a:pt x="5158765" y="19050"/>
                  </a:lnTo>
                  <a:lnTo>
                    <a:pt x="5158765" y="0"/>
                  </a:lnTo>
                  <a:lnTo>
                    <a:pt x="5234965" y="0"/>
                  </a:lnTo>
                  <a:lnTo>
                    <a:pt x="5234965" y="19050"/>
                  </a:lnTo>
                  <a:close/>
                </a:path>
                <a:path w="8443595" h="3762375">
                  <a:moveTo>
                    <a:pt x="5368315" y="19050"/>
                  </a:moveTo>
                  <a:lnTo>
                    <a:pt x="5292115" y="19050"/>
                  </a:lnTo>
                  <a:lnTo>
                    <a:pt x="5292115" y="0"/>
                  </a:lnTo>
                  <a:lnTo>
                    <a:pt x="5368315" y="0"/>
                  </a:lnTo>
                  <a:lnTo>
                    <a:pt x="5368315" y="19050"/>
                  </a:lnTo>
                  <a:close/>
                </a:path>
                <a:path w="8443595" h="3762375">
                  <a:moveTo>
                    <a:pt x="5501665" y="19050"/>
                  </a:moveTo>
                  <a:lnTo>
                    <a:pt x="5425465" y="19050"/>
                  </a:lnTo>
                  <a:lnTo>
                    <a:pt x="5425465" y="0"/>
                  </a:lnTo>
                  <a:lnTo>
                    <a:pt x="5501665" y="0"/>
                  </a:lnTo>
                  <a:lnTo>
                    <a:pt x="5501665" y="19050"/>
                  </a:lnTo>
                  <a:close/>
                </a:path>
                <a:path w="8443595" h="3762375">
                  <a:moveTo>
                    <a:pt x="5635015" y="19050"/>
                  </a:moveTo>
                  <a:lnTo>
                    <a:pt x="5558815" y="19050"/>
                  </a:lnTo>
                  <a:lnTo>
                    <a:pt x="5558815" y="0"/>
                  </a:lnTo>
                  <a:lnTo>
                    <a:pt x="5635015" y="0"/>
                  </a:lnTo>
                  <a:lnTo>
                    <a:pt x="5635015" y="19050"/>
                  </a:lnTo>
                  <a:close/>
                </a:path>
                <a:path w="8443595" h="3762375">
                  <a:moveTo>
                    <a:pt x="5768365" y="19050"/>
                  </a:moveTo>
                  <a:lnTo>
                    <a:pt x="5692165" y="19050"/>
                  </a:lnTo>
                  <a:lnTo>
                    <a:pt x="5692165" y="0"/>
                  </a:lnTo>
                  <a:lnTo>
                    <a:pt x="5768365" y="0"/>
                  </a:lnTo>
                  <a:lnTo>
                    <a:pt x="5768365" y="19050"/>
                  </a:lnTo>
                  <a:close/>
                </a:path>
                <a:path w="8443595" h="3762375">
                  <a:moveTo>
                    <a:pt x="5901715" y="19050"/>
                  </a:moveTo>
                  <a:lnTo>
                    <a:pt x="5825515" y="19050"/>
                  </a:lnTo>
                  <a:lnTo>
                    <a:pt x="5825515" y="0"/>
                  </a:lnTo>
                  <a:lnTo>
                    <a:pt x="5901715" y="0"/>
                  </a:lnTo>
                  <a:lnTo>
                    <a:pt x="5901715" y="19050"/>
                  </a:lnTo>
                  <a:close/>
                </a:path>
                <a:path w="8443595" h="3762375">
                  <a:moveTo>
                    <a:pt x="6035065" y="19050"/>
                  </a:moveTo>
                  <a:lnTo>
                    <a:pt x="5958865" y="19050"/>
                  </a:lnTo>
                  <a:lnTo>
                    <a:pt x="5958865" y="0"/>
                  </a:lnTo>
                  <a:lnTo>
                    <a:pt x="6035065" y="0"/>
                  </a:lnTo>
                  <a:lnTo>
                    <a:pt x="6035065" y="19050"/>
                  </a:lnTo>
                  <a:close/>
                </a:path>
                <a:path w="8443595" h="3762375">
                  <a:moveTo>
                    <a:pt x="6168415" y="19050"/>
                  </a:moveTo>
                  <a:lnTo>
                    <a:pt x="6092215" y="19050"/>
                  </a:lnTo>
                  <a:lnTo>
                    <a:pt x="6092215" y="0"/>
                  </a:lnTo>
                  <a:lnTo>
                    <a:pt x="6168415" y="0"/>
                  </a:lnTo>
                  <a:lnTo>
                    <a:pt x="6168415" y="19050"/>
                  </a:lnTo>
                  <a:close/>
                </a:path>
                <a:path w="8443595" h="3762375">
                  <a:moveTo>
                    <a:pt x="6301765" y="19050"/>
                  </a:moveTo>
                  <a:lnTo>
                    <a:pt x="6225565" y="19050"/>
                  </a:lnTo>
                  <a:lnTo>
                    <a:pt x="6225565" y="0"/>
                  </a:lnTo>
                  <a:lnTo>
                    <a:pt x="6301765" y="0"/>
                  </a:lnTo>
                  <a:lnTo>
                    <a:pt x="6301765" y="19050"/>
                  </a:lnTo>
                  <a:close/>
                </a:path>
                <a:path w="8443595" h="3762375">
                  <a:moveTo>
                    <a:pt x="6435115" y="19050"/>
                  </a:moveTo>
                  <a:lnTo>
                    <a:pt x="6358915" y="19050"/>
                  </a:lnTo>
                  <a:lnTo>
                    <a:pt x="6358915" y="0"/>
                  </a:lnTo>
                  <a:lnTo>
                    <a:pt x="6435115" y="0"/>
                  </a:lnTo>
                  <a:lnTo>
                    <a:pt x="6435115" y="19050"/>
                  </a:lnTo>
                  <a:close/>
                </a:path>
                <a:path w="8443595" h="3762375">
                  <a:moveTo>
                    <a:pt x="6568465" y="19050"/>
                  </a:moveTo>
                  <a:lnTo>
                    <a:pt x="6492265" y="19050"/>
                  </a:lnTo>
                  <a:lnTo>
                    <a:pt x="6492265" y="0"/>
                  </a:lnTo>
                  <a:lnTo>
                    <a:pt x="6568465" y="0"/>
                  </a:lnTo>
                  <a:lnTo>
                    <a:pt x="6568465" y="19050"/>
                  </a:lnTo>
                  <a:close/>
                </a:path>
                <a:path w="8443595" h="3762375">
                  <a:moveTo>
                    <a:pt x="6701815" y="19050"/>
                  </a:moveTo>
                  <a:lnTo>
                    <a:pt x="6625615" y="19050"/>
                  </a:lnTo>
                  <a:lnTo>
                    <a:pt x="6625615" y="0"/>
                  </a:lnTo>
                  <a:lnTo>
                    <a:pt x="6701815" y="0"/>
                  </a:lnTo>
                  <a:lnTo>
                    <a:pt x="6701815" y="19050"/>
                  </a:lnTo>
                  <a:close/>
                </a:path>
                <a:path w="8443595" h="3762375">
                  <a:moveTo>
                    <a:pt x="6835165" y="19050"/>
                  </a:moveTo>
                  <a:lnTo>
                    <a:pt x="6758965" y="19050"/>
                  </a:lnTo>
                  <a:lnTo>
                    <a:pt x="6758965" y="0"/>
                  </a:lnTo>
                  <a:lnTo>
                    <a:pt x="6835165" y="0"/>
                  </a:lnTo>
                  <a:lnTo>
                    <a:pt x="6835165" y="19050"/>
                  </a:lnTo>
                  <a:close/>
                </a:path>
                <a:path w="8443595" h="3762375">
                  <a:moveTo>
                    <a:pt x="6968515" y="19050"/>
                  </a:moveTo>
                  <a:lnTo>
                    <a:pt x="6892315" y="19050"/>
                  </a:lnTo>
                  <a:lnTo>
                    <a:pt x="6892315" y="0"/>
                  </a:lnTo>
                  <a:lnTo>
                    <a:pt x="6968515" y="0"/>
                  </a:lnTo>
                  <a:lnTo>
                    <a:pt x="6968515" y="19050"/>
                  </a:lnTo>
                  <a:close/>
                </a:path>
                <a:path w="8443595" h="3762375">
                  <a:moveTo>
                    <a:pt x="7101865" y="19050"/>
                  </a:moveTo>
                  <a:lnTo>
                    <a:pt x="7025665" y="19050"/>
                  </a:lnTo>
                  <a:lnTo>
                    <a:pt x="7025665" y="0"/>
                  </a:lnTo>
                  <a:lnTo>
                    <a:pt x="7101865" y="0"/>
                  </a:lnTo>
                  <a:lnTo>
                    <a:pt x="7101865" y="19050"/>
                  </a:lnTo>
                  <a:close/>
                </a:path>
                <a:path w="8443595" h="3762375">
                  <a:moveTo>
                    <a:pt x="7235215" y="19050"/>
                  </a:moveTo>
                  <a:lnTo>
                    <a:pt x="7159015" y="19050"/>
                  </a:lnTo>
                  <a:lnTo>
                    <a:pt x="7159015" y="0"/>
                  </a:lnTo>
                  <a:lnTo>
                    <a:pt x="7235215" y="0"/>
                  </a:lnTo>
                  <a:lnTo>
                    <a:pt x="7235215" y="19050"/>
                  </a:lnTo>
                  <a:close/>
                </a:path>
                <a:path w="8443595" h="3762375">
                  <a:moveTo>
                    <a:pt x="7368565" y="19050"/>
                  </a:moveTo>
                  <a:lnTo>
                    <a:pt x="7292365" y="19050"/>
                  </a:lnTo>
                  <a:lnTo>
                    <a:pt x="7292365" y="0"/>
                  </a:lnTo>
                  <a:lnTo>
                    <a:pt x="7368565" y="0"/>
                  </a:lnTo>
                  <a:lnTo>
                    <a:pt x="7368565" y="19050"/>
                  </a:lnTo>
                  <a:close/>
                </a:path>
                <a:path w="8443595" h="3762375">
                  <a:moveTo>
                    <a:pt x="7501915" y="19050"/>
                  </a:moveTo>
                  <a:lnTo>
                    <a:pt x="7425715" y="19050"/>
                  </a:lnTo>
                  <a:lnTo>
                    <a:pt x="7425715" y="0"/>
                  </a:lnTo>
                  <a:lnTo>
                    <a:pt x="7501915" y="0"/>
                  </a:lnTo>
                  <a:lnTo>
                    <a:pt x="7501915" y="19050"/>
                  </a:lnTo>
                  <a:close/>
                </a:path>
                <a:path w="8443595" h="3762375">
                  <a:moveTo>
                    <a:pt x="7635265" y="19050"/>
                  </a:moveTo>
                  <a:lnTo>
                    <a:pt x="7559065" y="19050"/>
                  </a:lnTo>
                  <a:lnTo>
                    <a:pt x="7559065" y="0"/>
                  </a:lnTo>
                  <a:lnTo>
                    <a:pt x="7635265" y="0"/>
                  </a:lnTo>
                  <a:lnTo>
                    <a:pt x="7635265" y="19050"/>
                  </a:lnTo>
                  <a:close/>
                </a:path>
                <a:path w="8443595" h="3762375">
                  <a:moveTo>
                    <a:pt x="7768615" y="19050"/>
                  </a:moveTo>
                  <a:lnTo>
                    <a:pt x="7692415" y="19050"/>
                  </a:lnTo>
                  <a:lnTo>
                    <a:pt x="7692415" y="0"/>
                  </a:lnTo>
                  <a:lnTo>
                    <a:pt x="7768615" y="0"/>
                  </a:lnTo>
                  <a:lnTo>
                    <a:pt x="7768615" y="19050"/>
                  </a:lnTo>
                  <a:close/>
                </a:path>
                <a:path w="8443595" h="3762375">
                  <a:moveTo>
                    <a:pt x="7901135" y="19850"/>
                  </a:moveTo>
                  <a:lnTo>
                    <a:pt x="7841678" y="19837"/>
                  </a:lnTo>
                  <a:lnTo>
                    <a:pt x="7825905" y="19253"/>
                  </a:lnTo>
                  <a:lnTo>
                    <a:pt x="7826146" y="19253"/>
                  </a:lnTo>
                  <a:lnTo>
                    <a:pt x="7825651" y="19240"/>
                  </a:lnTo>
                  <a:lnTo>
                    <a:pt x="7825892" y="203"/>
                  </a:lnTo>
                  <a:lnTo>
                    <a:pt x="7826514" y="203"/>
                  </a:lnTo>
                  <a:lnTo>
                    <a:pt x="7874927" y="3263"/>
                  </a:lnTo>
                  <a:lnTo>
                    <a:pt x="7902956" y="6781"/>
                  </a:lnTo>
                  <a:lnTo>
                    <a:pt x="7901135" y="19850"/>
                  </a:lnTo>
                  <a:close/>
                </a:path>
                <a:path w="8443595" h="3762375">
                  <a:moveTo>
                    <a:pt x="7857566" y="20853"/>
                  </a:moveTo>
                  <a:lnTo>
                    <a:pt x="7841835" y="19847"/>
                  </a:lnTo>
                  <a:lnTo>
                    <a:pt x="7901135" y="19850"/>
                  </a:lnTo>
                  <a:lnTo>
                    <a:pt x="7900999" y="20828"/>
                  </a:lnTo>
                  <a:lnTo>
                    <a:pt x="7857324" y="20828"/>
                  </a:lnTo>
                  <a:lnTo>
                    <a:pt x="7857566" y="20853"/>
                  </a:lnTo>
                  <a:close/>
                </a:path>
                <a:path w="8443595" h="3762375">
                  <a:moveTo>
                    <a:pt x="7900802" y="22237"/>
                  </a:moveTo>
                  <a:lnTo>
                    <a:pt x="7873050" y="22229"/>
                  </a:lnTo>
                  <a:lnTo>
                    <a:pt x="7857324" y="20828"/>
                  </a:lnTo>
                  <a:lnTo>
                    <a:pt x="7900999" y="20828"/>
                  </a:lnTo>
                  <a:lnTo>
                    <a:pt x="7900802" y="22237"/>
                  </a:lnTo>
                  <a:close/>
                </a:path>
                <a:path w="8443595" h="3762375">
                  <a:moveTo>
                    <a:pt x="7900327" y="25653"/>
                  </a:moveTo>
                  <a:lnTo>
                    <a:pt x="7888312" y="23964"/>
                  </a:lnTo>
                  <a:lnTo>
                    <a:pt x="7873036" y="22229"/>
                  </a:lnTo>
                  <a:lnTo>
                    <a:pt x="7900802" y="22237"/>
                  </a:lnTo>
                  <a:lnTo>
                    <a:pt x="7900327" y="25653"/>
                  </a:lnTo>
                  <a:close/>
                </a:path>
                <a:path w="8443595" h="3762375">
                  <a:moveTo>
                    <a:pt x="8027890" y="38417"/>
                  </a:moveTo>
                  <a:lnTo>
                    <a:pt x="7963839" y="38417"/>
                  </a:lnTo>
                  <a:lnTo>
                    <a:pt x="7955457" y="36372"/>
                  </a:lnTo>
                  <a:lnTo>
                    <a:pt x="7959979" y="17868"/>
                  </a:lnTo>
                  <a:lnTo>
                    <a:pt x="7968462" y="19938"/>
                  </a:lnTo>
                  <a:lnTo>
                    <a:pt x="7983575" y="24028"/>
                  </a:lnTo>
                  <a:lnTo>
                    <a:pt x="7998523" y="28473"/>
                  </a:lnTo>
                  <a:lnTo>
                    <a:pt x="8013331" y="33286"/>
                  </a:lnTo>
                  <a:lnTo>
                    <a:pt x="8027890" y="38417"/>
                  </a:lnTo>
                  <a:close/>
                </a:path>
                <a:path w="8443595" h="3762375">
                  <a:moveTo>
                    <a:pt x="8031579" y="46697"/>
                  </a:moveTo>
                  <a:lnTo>
                    <a:pt x="7992986" y="46697"/>
                  </a:lnTo>
                  <a:lnTo>
                    <a:pt x="7978254" y="42316"/>
                  </a:lnTo>
                  <a:lnTo>
                    <a:pt x="7963598" y="38366"/>
                  </a:lnTo>
                  <a:lnTo>
                    <a:pt x="7963839" y="38417"/>
                  </a:lnTo>
                  <a:lnTo>
                    <a:pt x="8027890" y="38417"/>
                  </a:lnTo>
                  <a:lnTo>
                    <a:pt x="8033867" y="40678"/>
                  </a:lnTo>
                  <a:lnTo>
                    <a:pt x="8031579" y="46697"/>
                  </a:lnTo>
                  <a:close/>
                </a:path>
                <a:path w="8443595" h="3762375">
                  <a:moveTo>
                    <a:pt x="7978482" y="42392"/>
                  </a:moveTo>
                  <a:lnTo>
                    <a:pt x="7978201" y="42316"/>
                  </a:lnTo>
                  <a:lnTo>
                    <a:pt x="7978482" y="42392"/>
                  </a:lnTo>
                  <a:close/>
                </a:path>
                <a:path w="8443595" h="3762375">
                  <a:moveTo>
                    <a:pt x="8027904" y="56362"/>
                  </a:moveTo>
                  <a:lnTo>
                    <a:pt x="8021523" y="56362"/>
                  </a:lnTo>
                  <a:lnTo>
                    <a:pt x="8007108" y="51295"/>
                  </a:lnTo>
                  <a:lnTo>
                    <a:pt x="7992757" y="46634"/>
                  </a:lnTo>
                  <a:lnTo>
                    <a:pt x="7992986" y="46697"/>
                  </a:lnTo>
                  <a:lnTo>
                    <a:pt x="8031579" y="46697"/>
                  </a:lnTo>
                  <a:lnTo>
                    <a:pt x="8027904" y="56362"/>
                  </a:lnTo>
                  <a:close/>
                </a:path>
                <a:path w="8443595" h="3762375">
                  <a:moveTo>
                    <a:pt x="8027098" y="58483"/>
                  </a:moveTo>
                  <a:lnTo>
                    <a:pt x="8021318" y="56290"/>
                  </a:lnTo>
                  <a:lnTo>
                    <a:pt x="8021523" y="56362"/>
                  </a:lnTo>
                  <a:lnTo>
                    <a:pt x="8027904" y="56362"/>
                  </a:lnTo>
                  <a:lnTo>
                    <a:pt x="8027098" y="58483"/>
                  </a:lnTo>
                  <a:close/>
                </a:path>
                <a:path w="8443595" h="3762375">
                  <a:moveTo>
                    <a:pt x="8129507" y="86309"/>
                  </a:moveTo>
                  <a:lnTo>
                    <a:pt x="8089963" y="86309"/>
                  </a:lnTo>
                  <a:lnTo>
                    <a:pt x="8078711" y="80721"/>
                  </a:lnTo>
                  <a:lnTo>
                    <a:pt x="8087182" y="63652"/>
                  </a:lnTo>
                  <a:lnTo>
                    <a:pt x="8098548" y="69303"/>
                  </a:lnTo>
                  <a:lnTo>
                    <a:pt x="8112099" y="76453"/>
                  </a:lnTo>
                  <a:lnTo>
                    <a:pt x="8125472" y="83921"/>
                  </a:lnTo>
                  <a:lnTo>
                    <a:pt x="8129507" y="86309"/>
                  </a:lnTo>
                  <a:close/>
                </a:path>
                <a:path w="8443595" h="3762375">
                  <a:moveTo>
                    <a:pt x="8152645" y="100495"/>
                  </a:moveTo>
                  <a:lnTo>
                    <a:pt x="8116074" y="100495"/>
                  </a:lnTo>
                  <a:lnTo>
                    <a:pt x="8102904" y="93141"/>
                  </a:lnTo>
                  <a:lnTo>
                    <a:pt x="8089782" y="86219"/>
                  </a:lnTo>
                  <a:lnTo>
                    <a:pt x="8089963" y="86309"/>
                  </a:lnTo>
                  <a:lnTo>
                    <a:pt x="8129507" y="86309"/>
                  </a:lnTo>
                  <a:lnTo>
                    <a:pt x="8138629" y="91706"/>
                  </a:lnTo>
                  <a:lnTo>
                    <a:pt x="8151583" y="99796"/>
                  </a:lnTo>
                  <a:lnTo>
                    <a:pt x="8152645" y="100495"/>
                  </a:lnTo>
                  <a:close/>
                </a:path>
                <a:path w="8443595" h="3762375">
                  <a:moveTo>
                    <a:pt x="8144002" y="117614"/>
                  </a:moveTo>
                  <a:lnTo>
                    <a:pt x="8141208" y="115773"/>
                  </a:lnTo>
                  <a:lnTo>
                    <a:pt x="8128635" y="107924"/>
                  </a:lnTo>
                  <a:lnTo>
                    <a:pt x="8115896" y="100395"/>
                  </a:lnTo>
                  <a:lnTo>
                    <a:pt x="8116074" y="100495"/>
                  </a:lnTo>
                  <a:lnTo>
                    <a:pt x="8152645" y="100495"/>
                  </a:lnTo>
                  <a:lnTo>
                    <a:pt x="8154479" y="101701"/>
                  </a:lnTo>
                  <a:lnTo>
                    <a:pt x="8144002" y="117614"/>
                  </a:lnTo>
                  <a:close/>
                </a:path>
                <a:path w="8443595" h="3762375">
                  <a:moveTo>
                    <a:pt x="8230272" y="159410"/>
                  </a:moveTo>
                  <a:lnTo>
                    <a:pt x="8201050" y="159410"/>
                  </a:lnTo>
                  <a:lnTo>
                    <a:pt x="8189734" y="150304"/>
                  </a:lnTo>
                  <a:lnTo>
                    <a:pt x="8201685" y="135458"/>
                  </a:lnTo>
                  <a:lnTo>
                    <a:pt x="8213090" y="144640"/>
                  </a:lnTo>
                  <a:lnTo>
                    <a:pt x="8224697" y="154470"/>
                  </a:lnTo>
                  <a:lnTo>
                    <a:pt x="8230272" y="159410"/>
                  </a:lnTo>
                  <a:close/>
                </a:path>
                <a:path w="8443595" h="3762375">
                  <a:moveTo>
                    <a:pt x="8251116" y="178727"/>
                  </a:moveTo>
                  <a:lnTo>
                    <a:pt x="8223338" y="178727"/>
                  </a:lnTo>
                  <a:lnTo>
                    <a:pt x="8212150" y="168783"/>
                  </a:lnTo>
                  <a:lnTo>
                    <a:pt x="8200872" y="159270"/>
                  </a:lnTo>
                  <a:lnTo>
                    <a:pt x="8201050" y="159410"/>
                  </a:lnTo>
                  <a:lnTo>
                    <a:pt x="8230272" y="159410"/>
                  </a:lnTo>
                  <a:lnTo>
                    <a:pt x="8236077" y="164553"/>
                  </a:lnTo>
                  <a:lnTo>
                    <a:pt x="8247202" y="174904"/>
                  </a:lnTo>
                  <a:lnTo>
                    <a:pt x="8251116" y="178727"/>
                  </a:lnTo>
                  <a:close/>
                </a:path>
                <a:path w="8443595" h="3762375">
                  <a:moveTo>
                    <a:pt x="8257456" y="188772"/>
                  </a:moveTo>
                  <a:lnTo>
                    <a:pt x="8234133" y="188772"/>
                  </a:lnTo>
                  <a:lnTo>
                    <a:pt x="8223309" y="178701"/>
                  </a:lnTo>
                  <a:lnTo>
                    <a:pt x="8251116" y="178727"/>
                  </a:lnTo>
                  <a:lnTo>
                    <a:pt x="8258073" y="185521"/>
                  </a:lnTo>
                  <a:lnTo>
                    <a:pt x="8259394" y="186880"/>
                  </a:lnTo>
                  <a:lnTo>
                    <a:pt x="8257456" y="188772"/>
                  </a:lnTo>
                  <a:close/>
                </a:path>
                <a:path w="8443595" h="3762375">
                  <a:moveTo>
                    <a:pt x="8246911" y="199072"/>
                  </a:moveTo>
                  <a:lnTo>
                    <a:pt x="8244674" y="199072"/>
                  </a:lnTo>
                  <a:lnTo>
                    <a:pt x="8233968" y="188620"/>
                  </a:lnTo>
                  <a:lnTo>
                    <a:pt x="8234133" y="188772"/>
                  </a:lnTo>
                  <a:lnTo>
                    <a:pt x="8257456" y="188772"/>
                  </a:lnTo>
                  <a:lnTo>
                    <a:pt x="8246911" y="199072"/>
                  </a:lnTo>
                  <a:close/>
                </a:path>
                <a:path w="8443595" h="3762375">
                  <a:moveTo>
                    <a:pt x="8245767" y="200190"/>
                  </a:moveTo>
                  <a:lnTo>
                    <a:pt x="8244604" y="199003"/>
                  </a:lnTo>
                  <a:lnTo>
                    <a:pt x="8246911" y="199072"/>
                  </a:lnTo>
                  <a:lnTo>
                    <a:pt x="8245767" y="200190"/>
                  </a:lnTo>
                  <a:close/>
                </a:path>
                <a:path w="8443595" h="3762375">
                  <a:moveTo>
                    <a:pt x="8317585" y="254215"/>
                  </a:moveTo>
                  <a:lnTo>
                    <a:pt x="8293582" y="254215"/>
                  </a:lnTo>
                  <a:lnTo>
                    <a:pt x="8284184" y="242544"/>
                  </a:lnTo>
                  <a:lnTo>
                    <a:pt x="8283702" y="241985"/>
                  </a:lnTo>
                  <a:lnTo>
                    <a:pt x="8298256" y="229679"/>
                  </a:lnTo>
                  <a:lnTo>
                    <a:pt x="8298942" y="230505"/>
                  </a:lnTo>
                  <a:lnTo>
                    <a:pt x="8308492" y="242354"/>
                  </a:lnTo>
                  <a:lnTo>
                    <a:pt x="8317585" y="254215"/>
                  </a:lnTo>
                  <a:close/>
                </a:path>
                <a:path w="8443595" h="3762375">
                  <a:moveTo>
                    <a:pt x="8326136" y="265925"/>
                  </a:moveTo>
                  <a:lnTo>
                    <a:pt x="8302561" y="265925"/>
                  </a:lnTo>
                  <a:lnTo>
                    <a:pt x="8293512" y="254129"/>
                  </a:lnTo>
                  <a:lnTo>
                    <a:pt x="8317585" y="254215"/>
                  </a:lnTo>
                  <a:lnTo>
                    <a:pt x="8326136" y="265925"/>
                  </a:lnTo>
                  <a:close/>
                </a:path>
                <a:path w="8443595" h="3762375">
                  <a:moveTo>
                    <a:pt x="8334456" y="277875"/>
                  </a:moveTo>
                  <a:lnTo>
                    <a:pt x="8311273" y="277875"/>
                  </a:lnTo>
                  <a:lnTo>
                    <a:pt x="8302421" y="265747"/>
                  </a:lnTo>
                  <a:lnTo>
                    <a:pt x="8302561" y="265925"/>
                  </a:lnTo>
                  <a:lnTo>
                    <a:pt x="8326136" y="265925"/>
                  </a:lnTo>
                  <a:lnTo>
                    <a:pt x="8326729" y="266738"/>
                  </a:lnTo>
                  <a:lnTo>
                    <a:pt x="8334456" y="277875"/>
                  </a:lnTo>
                  <a:close/>
                </a:path>
                <a:path w="8443595" h="3762375">
                  <a:moveTo>
                    <a:pt x="8342482" y="290017"/>
                  </a:moveTo>
                  <a:lnTo>
                    <a:pt x="8319693" y="290017"/>
                  </a:lnTo>
                  <a:lnTo>
                    <a:pt x="8311134" y="277685"/>
                  </a:lnTo>
                  <a:lnTo>
                    <a:pt x="8311273" y="277875"/>
                  </a:lnTo>
                  <a:lnTo>
                    <a:pt x="8334456" y="277875"/>
                  </a:lnTo>
                  <a:lnTo>
                    <a:pt x="8335416" y="279260"/>
                  </a:lnTo>
                  <a:lnTo>
                    <a:pt x="8342482" y="290017"/>
                  </a:lnTo>
                  <a:close/>
                </a:path>
                <a:path w="8443595" h="3762375">
                  <a:moveTo>
                    <a:pt x="8327812" y="302372"/>
                  </a:moveTo>
                  <a:lnTo>
                    <a:pt x="8319566" y="289839"/>
                  </a:lnTo>
                  <a:lnTo>
                    <a:pt x="8319693" y="290017"/>
                  </a:lnTo>
                  <a:lnTo>
                    <a:pt x="8342482" y="290017"/>
                  </a:lnTo>
                  <a:lnTo>
                    <a:pt x="8343976" y="292290"/>
                  </a:lnTo>
                  <a:lnTo>
                    <a:pt x="8327812" y="302372"/>
                  </a:lnTo>
                  <a:close/>
                </a:path>
                <a:path w="8443595" h="3762375">
                  <a:moveTo>
                    <a:pt x="8378656" y="353834"/>
                  </a:moveTo>
                  <a:lnTo>
                    <a:pt x="8357387" y="353834"/>
                  </a:lnTo>
                  <a:lnTo>
                    <a:pt x="8356028" y="351256"/>
                  </a:lnTo>
                  <a:lnTo>
                    <a:pt x="8372881" y="342366"/>
                  </a:lnTo>
                  <a:lnTo>
                    <a:pt x="8374291" y="345046"/>
                  </a:lnTo>
                  <a:lnTo>
                    <a:pt x="8378656" y="353834"/>
                  </a:lnTo>
                  <a:close/>
                </a:path>
                <a:path w="8443595" h="3762375">
                  <a:moveTo>
                    <a:pt x="8385039" y="367182"/>
                  </a:moveTo>
                  <a:lnTo>
                    <a:pt x="8364016" y="367182"/>
                  </a:lnTo>
                  <a:lnTo>
                    <a:pt x="8357375" y="353812"/>
                  </a:lnTo>
                  <a:lnTo>
                    <a:pt x="8378656" y="353834"/>
                  </a:lnTo>
                  <a:lnTo>
                    <a:pt x="8381123" y="358800"/>
                  </a:lnTo>
                  <a:lnTo>
                    <a:pt x="8385039" y="367182"/>
                  </a:lnTo>
                  <a:close/>
                </a:path>
                <a:path w="8443595" h="3762375">
                  <a:moveTo>
                    <a:pt x="8391113" y="380695"/>
                  </a:moveTo>
                  <a:lnTo>
                    <a:pt x="8370328" y="380695"/>
                  </a:lnTo>
                  <a:lnTo>
                    <a:pt x="8364004" y="367157"/>
                  </a:lnTo>
                  <a:lnTo>
                    <a:pt x="8385039" y="367182"/>
                  </a:lnTo>
                  <a:lnTo>
                    <a:pt x="8387638" y="372744"/>
                  </a:lnTo>
                  <a:lnTo>
                    <a:pt x="8391113" y="380695"/>
                  </a:lnTo>
                  <a:close/>
                </a:path>
                <a:path w="8443595" h="3762375">
                  <a:moveTo>
                    <a:pt x="8396887" y="394398"/>
                  </a:moveTo>
                  <a:lnTo>
                    <a:pt x="8376310" y="394398"/>
                  </a:lnTo>
                  <a:lnTo>
                    <a:pt x="8370227" y="380479"/>
                  </a:lnTo>
                  <a:lnTo>
                    <a:pt x="8370328" y="380695"/>
                  </a:lnTo>
                  <a:lnTo>
                    <a:pt x="8391113" y="380695"/>
                  </a:lnTo>
                  <a:lnTo>
                    <a:pt x="8393811" y="386867"/>
                  </a:lnTo>
                  <a:lnTo>
                    <a:pt x="8396887" y="394398"/>
                  </a:lnTo>
                  <a:close/>
                </a:path>
                <a:path w="8443595" h="3762375">
                  <a:moveTo>
                    <a:pt x="8402345" y="408254"/>
                  </a:moveTo>
                  <a:lnTo>
                    <a:pt x="8381974" y="408254"/>
                  </a:lnTo>
                  <a:lnTo>
                    <a:pt x="8376300" y="394376"/>
                  </a:lnTo>
                  <a:lnTo>
                    <a:pt x="8396887" y="394398"/>
                  </a:lnTo>
                  <a:lnTo>
                    <a:pt x="8399653" y="401167"/>
                  </a:lnTo>
                  <a:lnTo>
                    <a:pt x="8402345" y="408254"/>
                  </a:lnTo>
                  <a:close/>
                </a:path>
                <a:path w="8443595" h="3762375">
                  <a:moveTo>
                    <a:pt x="8386368" y="419836"/>
                  </a:moveTo>
                  <a:lnTo>
                    <a:pt x="8381885" y="408038"/>
                  </a:lnTo>
                  <a:lnTo>
                    <a:pt x="8381974" y="408254"/>
                  </a:lnTo>
                  <a:lnTo>
                    <a:pt x="8402345" y="408254"/>
                  </a:lnTo>
                  <a:lnTo>
                    <a:pt x="8404174" y="413067"/>
                  </a:lnTo>
                  <a:lnTo>
                    <a:pt x="8386368" y="419836"/>
                  </a:lnTo>
                  <a:close/>
                </a:path>
                <a:path w="8443595" h="3762375">
                  <a:moveTo>
                    <a:pt x="8428334" y="494779"/>
                  </a:moveTo>
                  <a:lnTo>
                    <a:pt x="8408835" y="494779"/>
                  </a:lnTo>
                  <a:lnTo>
                    <a:pt x="8405177" y="479755"/>
                  </a:lnTo>
                  <a:lnTo>
                    <a:pt x="8403437" y="473367"/>
                  </a:lnTo>
                  <a:lnTo>
                    <a:pt x="8421827" y="468388"/>
                  </a:lnTo>
                  <a:lnTo>
                    <a:pt x="8423656" y="475132"/>
                  </a:lnTo>
                  <a:lnTo>
                    <a:pt x="8427377" y="490385"/>
                  </a:lnTo>
                  <a:lnTo>
                    <a:pt x="8428334" y="494779"/>
                  </a:lnTo>
                  <a:close/>
                </a:path>
                <a:path w="8443595" h="3762375">
                  <a:moveTo>
                    <a:pt x="8405228" y="479996"/>
                  </a:moveTo>
                  <a:lnTo>
                    <a:pt x="8405163" y="479755"/>
                  </a:lnTo>
                  <a:lnTo>
                    <a:pt x="8405228" y="479996"/>
                  </a:lnTo>
                  <a:close/>
                </a:path>
                <a:path w="8443595" h="3762375">
                  <a:moveTo>
                    <a:pt x="8431483" y="509714"/>
                  </a:moveTo>
                  <a:lnTo>
                    <a:pt x="8412086" y="509714"/>
                  </a:lnTo>
                  <a:lnTo>
                    <a:pt x="8408825" y="494739"/>
                  </a:lnTo>
                  <a:lnTo>
                    <a:pt x="8428334" y="494779"/>
                  </a:lnTo>
                  <a:lnTo>
                    <a:pt x="8430729" y="505777"/>
                  </a:lnTo>
                  <a:lnTo>
                    <a:pt x="8431483" y="509714"/>
                  </a:lnTo>
                  <a:close/>
                </a:path>
                <a:path w="8443595" h="3762375">
                  <a:moveTo>
                    <a:pt x="8436716" y="539965"/>
                  </a:moveTo>
                  <a:lnTo>
                    <a:pt x="8417483" y="539965"/>
                  </a:lnTo>
                  <a:lnTo>
                    <a:pt x="8414931" y="524535"/>
                  </a:lnTo>
                  <a:lnTo>
                    <a:pt x="8412035" y="509485"/>
                  </a:lnTo>
                  <a:lnTo>
                    <a:pt x="8412086" y="509714"/>
                  </a:lnTo>
                  <a:lnTo>
                    <a:pt x="8431483" y="509714"/>
                  </a:lnTo>
                  <a:lnTo>
                    <a:pt x="8433701" y="521309"/>
                  </a:lnTo>
                  <a:lnTo>
                    <a:pt x="8436292" y="536968"/>
                  </a:lnTo>
                  <a:lnTo>
                    <a:pt x="8436716" y="539965"/>
                  </a:lnTo>
                  <a:close/>
                </a:path>
                <a:path w="8443595" h="3762375">
                  <a:moveTo>
                    <a:pt x="8418436" y="546798"/>
                  </a:moveTo>
                  <a:lnTo>
                    <a:pt x="8417445" y="539737"/>
                  </a:lnTo>
                  <a:lnTo>
                    <a:pt x="8417483" y="539965"/>
                  </a:lnTo>
                  <a:lnTo>
                    <a:pt x="8436716" y="539965"/>
                  </a:lnTo>
                  <a:lnTo>
                    <a:pt x="8437308" y="544156"/>
                  </a:lnTo>
                  <a:lnTo>
                    <a:pt x="8418436" y="546798"/>
                  </a:lnTo>
                  <a:close/>
                </a:path>
                <a:path w="8443595" h="3762375">
                  <a:moveTo>
                    <a:pt x="8443595" y="678535"/>
                  </a:moveTo>
                  <a:lnTo>
                    <a:pt x="8424545" y="678535"/>
                  </a:lnTo>
                  <a:lnTo>
                    <a:pt x="8424542" y="633361"/>
                  </a:lnTo>
                  <a:lnTo>
                    <a:pt x="8424341" y="617448"/>
                  </a:lnTo>
                  <a:lnTo>
                    <a:pt x="8423783" y="602716"/>
                  </a:lnTo>
                  <a:lnTo>
                    <a:pt x="8442820" y="601992"/>
                  </a:lnTo>
                  <a:lnTo>
                    <a:pt x="8443391" y="617080"/>
                  </a:lnTo>
                  <a:lnTo>
                    <a:pt x="8443595" y="633361"/>
                  </a:lnTo>
                  <a:lnTo>
                    <a:pt x="8443595" y="678535"/>
                  </a:lnTo>
                  <a:close/>
                </a:path>
                <a:path w="8443595" h="3762375">
                  <a:moveTo>
                    <a:pt x="8424341" y="617677"/>
                  </a:moveTo>
                  <a:lnTo>
                    <a:pt x="8424333" y="617448"/>
                  </a:lnTo>
                  <a:lnTo>
                    <a:pt x="8424341" y="617677"/>
                  </a:lnTo>
                  <a:close/>
                </a:path>
                <a:path w="8443595" h="3762375">
                  <a:moveTo>
                    <a:pt x="8424545" y="633539"/>
                  </a:moveTo>
                  <a:close/>
                </a:path>
                <a:path w="8443595" h="3762375">
                  <a:moveTo>
                    <a:pt x="8443595" y="811885"/>
                  </a:moveTo>
                  <a:lnTo>
                    <a:pt x="8424545" y="811885"/>
                  </a:lnTo>
                  <a:lnTo>
                    <a:pt x="8424545" y="735685"/>
                  </a:lnTo>
                  <a:lnTo>
                    <a:pt x="8443595" y="735685"/>
                  </a:lnTo>
                  <a:lnTo>
                    <a:pt x="8443595" y="811885"/>
                  </a:lnTo>
                  <a:close/>
                </a:path>
                <a:path w="8443595" h="3762375">
                  <a:moveTo>
                    <a:pt x="8443595" y="945235"/>
                  </a:moveTo>
                  <a:lnTo>
                    <a:pt x="8424545" y="945235"/>
                  </a:lnTo>
                  <a:lnTo>
                    <a:pt x="8424545" y="869035"/>
                  </a:lnTo>
                  <a:lnTo>
                    <a:pt x="8443595" y="869035"/>
                  </a:lnTo>
                  <a:lnTo>
                    <a:pt x="8443595" y="945235"/>
                  </a:lnTo>
                  <a:close/>
                </a:path>
                <a:path w="8443595" h="3762375">
                  <a:moveTo>
                    <a:pt x="8443595" y="1078585"/>
                  </a:moveTo>
                  <a:lnTo>
                    <a:pt x="8424545" y="1078585"/>
                  </a:lnTo>
                  <a:lnTo>
                    <a:pt x="8424545" y="1002385"/>
                  </a:lnTo>
                  <a:lnTo>
                    <a:pt x="8443595" y="1002385"/>
                  </a:lnTo>
                  <a:lnTo>
                    <a:pt x="8443595" y="1078585"/>
                  </a:lnTo>
                  <a:close/>
                </a:path>
                <a:path w="8443595" h="3762375">
                  <a:moveTo>
                    <a:pt x="8443595" y="1211935"/>
                  </a:moveTo>
                  <a:lnTo>
                    <a:pt x="8424545" y="1211935"/>
                  </a:lnTo>
                  <a:lnTo>
                    <a:pt x="8424545" y="1135735"/>
                  </a:lnTo>
                  <a:lnTo>
                    <a:pt x="8443595" y="1135735"/>
                  </a:lnTo>
                  <a:lnTo>
                    <a:pt x="8443595" y="1211935"/>
                  </a:lnTo>
                  <a:close/>
                </a:path>
                <a:path w="8443595" h="3762375">
                  <a:moveTo>
                    <a:pt x="8443595" y="1345285"/>
                  </a:moveTo>
                  <a:lnTo>
                    <a:pt x="8424545" y="1345285"/>
                  </a:lnTo>
                  <a:lnTo>
                    <a:pt x="8424545" y="1269085"/>
                  </a:lnTo>
                  <a:lnTo>
                    <a:pt x="8443595" y="1269085"/>
                  </a:lnTo>
                  <a:lnTo>
                    <a:pt x="8443595" y="1345285"/>
                  </a:lnTo>
                  <a:close/>
                </a:path>
                <a:path w="8443595" h="3762375">
                  <a:moveTo>
                    <a:pt x="8443595" y="1478635"/>
                  </a:moveTo>
                  <a:lnTo>
                    <a:pt x="8424545" y="1478635"/>
                  </a:lnTo>
                  <a:lnTo>
                    <a:pt x="8424545" y="1402435"/>
                  </a:lnTo>
                  <a:lnTo>
                    <a:pt x="8443595" y="1402435"/>
                  </a:lnTo>
                  <a:lnTo>
                    <a:pt x="8443595" y="1478635"/>
                  </a:lnTo>
                  <a:close/>
                </a:path>
                <a:path w="8443595" h="3762375">
                  <a:moveTo>
                    <a:pt x="8443595" y="1611985"/>
                  </a:moveTo>
                  <a:lnTo>
                    <a:pt x="8424545" y="1611985"/>
                  </a:lnTo>
                  <a:lnTo>
                    <a:pt x="8424545" y="1535785"/>
                  </a:lnTo>
                  <a:lnTo>
                    <a:pt x="8443595" y="1535785"/>
                  </a:lnTo>
                  <a:lnTo>
                    <a:pt x="8443595" y="1611985"/>
                  </a:lnTo>
                  <a:close/>
                </a:path>
                <a:path w="8443595" h="3762375">
                  <a:moveTo>
                    <a:pt x="8443595" y="1745335"/>
                  </a:moveTo>
                  <a:lnTo>
                    <a:pt x="8424545" y="1745335"/>
                  </a:lnTo>
                  <a:lnTo>
                    <a:pt x="8424545" y="1669135"/>
                  </a:lnTo>
                  <a:lnTo>
                    <a:pt x="8443595" y="1669135"/>
                  </a:lnTo>
                  <a:lnTo>
                    <a:pt x="8443595" y="1745335"/>
                  </a:lnTo>
                  <a:close/>
                </a:path>
                <a:path w="8443595" h="3762375">
                  <a:moveTo>
                    <a:pt x="8443595" y="1878685"/>
                  </a:moveTo>
                  <a:lnTo>
                    <a:pt x="8424545" y="1878685"/>
                  </a:lnTo>
                  <a:lnTo>
                    <a:pt x="8424545" y="1802485"/>
                  </a:lnTo>
                  <a:lnTo>
                    <a:pt x="8443595" y="1802485"/>
                  </a:lnTo>
                  <a:lnTo>
                    <a:pt x="8443595" y="1878685"/>
                  </a:lnTo>
                  <a:close/>
                </a:path>
                <a:path w="8443595" h="3762375">
                  <a:moveTo>
                    <a:pt x="8443595" y="2012035"/>
                  </a:moveTo>
                  <a:lnTo>
                    <a:pt x="8424545" y="2012035"/>
                  </a:lnTo>
                  <a:lnTo>
                    <a:pt x="8424545" y="1935835"/>
                  </a:lnTo>
                  <a:lnTo>
                    <a:pt x="8443595" y="1935835"/>
                  </a:lnTo>
                  <a:lnTo>
                    <a:pt x="8443595" y="2012035"/>
                  </a:lnTo>
                  <a:close/>
                </a:path>
                <a:path w="8443595" h="3762375">
                  <a:moveTo>
                    <a:pt x="8443595" y="2145385"/>
                  </a:moveTo>
                  <a:lnTo>
                    <a:pt x="8424545" y="2145385"/>
                  </a:lnTo>
                  <a:lnTo>
                    <a:pt x="8424545" y="2069185"/>
                  </a:lnTo>
                  <a:lnTo>
                    <a:pt x="8443595" y="2069185"/>
                  </a:lnTo>
                  <a:lnTo>
                    <a:pt x="8443595" y="2145385"/>
                  </a:lnTo>
                  <a:close/>
                </a:path>
                <a:path w="8443595" h="3762375">
                  <a:moveTo>
                    <a:pt x="8443595" y="2278735"/>
                  </a:moveTo>
                  <a:lnTo>
                    <a:pt x="8424545" y="2278735"/>
                  </a:lnTo>
                  <a:lnTo>
                    <a:pt x="8424545" y="2202535"/>
                  </a:lnTo>
                  <a:lnTo>
                    <a:pt x="8443595" y="2202535"/>
                  </a:lnTo>
                  <a:lnTo>
                    <a:pt x="8443595" y="2278735"/>
                  </a:lnTo>
                  <a:close/>
                </a:path>
                <a:path w="8443595" h="3762375">
                  <a:moveTo>
                    <a:pt x="8443595" y="2412085"/>
                  </a:moveTo>
                  <a:lnTo>
                    <a:pt x="8424545" y="2412085"/>
                  </a:lnTo>
                  <a:lnTo>
                    <a:pt x="8424545" y="2335885"/>
                  </a:lnTo>
                  <a:lnTo>
                    <a:pt x="8443595" y="2335885"/>
                  </a:lnTo>
                  <a:lnTo>
                    <a:pt x="8443595" y="2412085"/>
                  </a:lnTo>
                  <a:close/>
                </a:path>
                <a:path w="8443595" h="3762375">
                  <a:moveTo>
                    <a:pt x="8443595" y="2545435"/>
                  </a:moveTo>
                  <a:lnTo>
                    <a:pt x="8424545" y="2545435"/>
                  </a:lnTo>
                  <a:lnTo>
                    <a:pt x="8424545" y="2469235"/>
                  </a:lnTo>
                  <a:lnTo>
                    <a:pt x="8443595" y="2469235"/>
                  </a:lnTo>
                  <a:lnTo>
                    <a:pt x="8443595" y="2545435"/>
                  </a:lnTo>
                  <a:close/>
                </a:path>
                <a:path w="8443595" h="3762375">
                  <a:moveTo>
                    <a:pt x="8443595" y="2678785"/>
                  </a:moveTo>
                  <a:lnTo>
                    <a:pt x="8424545" y="2678785"/>
                  </a:lnTo>
                  <a:lnTo>
                    <a:pt x="8424545" y="2602585"/>
                  </a:lnTo>
                  <a:lnTo>
                    <a:pt x="8443595" y="2602585"/>
                  </a:lnTo>
                  <a:lnTo>
                    <a:pt x="8443595" y="2678785"/>
                  </a:lnTo>
                  <a:close/>
                </a:path>
                <a:path w="8443595" h="3762375">
                  <a:moveTo>
                    <a:pt x="8443595" y="2812135"/>
                  </a:moveTo>
                  <a:lnTo>
                    <a:pt x="8424545" y="2812135"/>
                  </a:lnTo>
                  <a:lnTo>
                    <a:pt x="8424545" y="2735935"/>
                  </a:lnTo>
                  <a:lnTo>
                    <a:pt x="8443595" y="2735935"/>
                  </a:lnTo>
                  <a:lnTo>
                    <a:pt x="8443595" y="2812135"/>
                  </a:lnTo>
                  <a:close/>
                </a:path>
                <a:path w="8443595" h="3762375">
                  <a:moveTo>
                    <a:pt x="8443595" y="2945485"/>
                  </a:moveTo>
                  <a:lnTo>
                    <a:pt x="8424545" y="2945485"/>
                  </a:lnTo>
                  <a:lnTo>
                    <a:pt x="8424545" y="2869285"/>
                  </a:lnTo>
                  <a:lnTo>
                    <a:pt x="8443595" y="2869285"/>
                  </a:lnTo>
                  <a:lnTo>
                    <a:pt x="8443595" y="2945485"/>
                  </a:lnTo>
                  <a:close/>
                </a:path>
                <a:path w="8443595" h="3762375">
                  <a:moveTo>
                    <a:pt x="8443595" y="3078835"/>
                  </a:moveTo>
                  <a:lnTo>
                    <a:pt x="8424545" y="3078835"/>
                  </a:lnTo>
                  <a:lnTo>
                    <a:pt x="8424545" y="3002635"/>
                  </a:lnTo>
                  <a:lnTo>
                    <a:pt x="8443595" y="3002635"/>
                  </a:lnTo>
                  <a:lnTo>
                    <a:pt x="8443595" y="3078835"/>
                  </a:lnTo>
                  <a:close/>
                </a:path>
                <a:path w="8443595" h="3762375">
                  <a:moveTo>
                    <a:pt x="8443396" y="3144926"/>
                  </a:moveTo>
                  <a:lnTo>
                    <a:pt x="8424341" y="3144926"/>
                  </a:lnTo>
                  <a:lnTo>
                    <a:pt x="8424456" y="3135871"/>
                  </a:lnTo>
                  <a:lnTo>
                    <a:pt x="8443506" y="3136112"/>
                  </a:lnTo>
                  <a:lnTo>
                    <a:pt x="8443396" y="3144926"/>
                  </a:lnTo>
                  <a:close/>
                </a:path>
                <a:path w="8443595" h="3762375">
                  <a:moveTo>
                    <a:pt x="8442801" y="3160699"/>
                  </a:moveTo>
                  <a:lnTo>
                    <a:pt x="8423744" y="3160699"/>
                  </a:lnTo>
                  <a:lnTo>
                    <a:pt x="8423757" y="3160458"/>
                  </a:lnTo>
                  <a:lnTo>
                    <a:pt x="8424341" y="3144685"/>
                  </a:lnTo>
                  <a:lnTo>
                    <a:pt x="8424341" y="3144926"/>
                  </a:lnTo>
                  <a:lnTo>
                    <a:pt x="8443396" y="3144926"/>
                  </a:lnTo>
                  <a:lnTo>
                    <a:pt x="8442801" y="3160699"/>
                  </a:lnTo>
                  <a:close/>
                </a:path>
                <a:path w="8443595" h="3762375">
                  <a:moveTo>
                    <a:pt x="8423748" y="3160597"/>
                  </a:moveTo>
                  <a:lnTo>
                    <a:pt x="8423753" y="3160458"/>
                  </a:lnTo>
                  <a:lnTo>
                    <a:pt x="8423748" y="3160597"/>
                  </a:lnTo>
                  <a:close/>
                </a:path>
                <a:path w="8443595" h="3762375">
                  <a:moveTo>
                    <a:pt x="8440491" y="3191903"/>
                  </a:moveTo>
                  <a:lnTo>
                    <a:pt x="8421357" y="3191903"/>
                  </a:lnTo>
                  <a:lnTo>
                    <a:pt x="8421382" y="3191662"/>
                  </a:lnTo>
                  <a:lnTo>
                    <a:pt x="8422767" y="3176104"/>
                  </a:lnTo>
                  <a:lnTo>
                    <a:pt x="8423748" y="3160597"/>
                  </a:lnTo>
                  <a:lnTo>
                    <a:pt x="8442801" y="3160699"/>
                  </a:lnTo>
                  <a:lnTo>
                    <a:pt x="8442769" y="3161538"/>
                  </a:lnTo>
                  <a:lnTo>
                    <a:pt x="8441753" y="3177679"/>
                  </a:lnTo>
                  <a:lnTo>
                    <a:pt x="8440491" y="3191903"/>
                  </a:lnTo>
                  <a:close/>
                </a:path>
                <a:path w="8443595" h="3762375">
                  <a:moveTo>
                    <a:pt x="8422741" y="3176346"/>
                  </a:moveTo>
                  <a:lnTo>
                    <a:pt x="8422757" y="3176104"/>
                  </a:lnTo>
                  <a:lnTo>
                    <a:pt x="8422741" y="3176346"/>
                  </a:lnTo>
                  <a:close/>
                </a:path>
                <a:path w="8443595" h="3762375">
                  <a:moveTo>
                    <a:pt x="8421365" y="3191816"/>
                  </a:moveTo>
                  <a:lnTo>
                    <a:pt x="8421378" y="3191662"/>
                  </a:lnTo>
                  <a:lnTo>
                    <a:pt x="8421365" y="3191816"/>
                  </a:lnTo>
                  <a:close/>
                </a:path>
                <a:path w="8443595" h="3762375">
                  <a:moveTo>
                    <a:pt x="8438763" y="3207334"/>
                  </a:moveTo>
                  <a:lnTo>
                    <a:pt x="8419592" y="3207334"/>
                  </a:lnTo>
                  <a:lnTo>
                    <a:pt x="8421365" y="3191816"/>
                  </a:lnTo>
                  <a:lnTo>
                    <a:pt x="8440491" y="3191903"/>
                  </a:lnTo>
                  <a:lnTo>
                    <a:pt x="8440331" y="3193707"/>
                  </a:lnTo>
                  <a:lnTo>
                    <a:pt x="8438763" y="3207334"/>
                  </a:lnTo>
                  <a:close/>
                </a:path>
                <a:path w="8443595" h="3762375">
                  <a:moveTo>
                    <a:pt x="8437994" y="3213265"/>
                  </a:moveTo>
                  <a:lnTo>
                    <a:pt x="8419134" y="3210623"/>
                  </a:lnTo>
                  <a:lnTo>
                    <a:pt x="8419617" y="3207092"/>
                  </a:lnTo>
                  <a:lnTo>
                    <a:pt x="8419592" y="3207334"/>
                  </a:lnTo>
                  <a:lnTo>
                    <a:pt x="8438763" y="3207334"/>
                  </a:lnTo>
                  <a:lnTo>
                    <a:pt x="8438502" y="3209607"/>
                  </a:lnTo>
                  <a:lnTo>
                    <a:pt x="8437994" y="3213265"/>
                  </a:lnTo>
                  <a:close/>
                </a:path>
                <a:path w="8443595" h="3762375">
                  <a:moveTo>
                    <a:pt x="8416856" y="3267824"/>
                  </a:moveTo>
                  <a:lnTo>
                    <a:pt x="8408784" y="3267824"/>
                  </a:lnTo>
                  <a:lnTo>
                    <a:pt x="8408835" y="3267595"/>
                  </a:lnTo>
                  <a:lnTo>
                    <a:pt x="8409152" y="3266147"/>
                  </a:lnTo>
                  <a:lnTo>
                    <a:pt x="8416856" y="3267824"/>
                  </a:lnTo>
                  <a:close/>
                </a:path>
                <a:path w="8443595" h="3762375">
                  <a:moveTo>
                    <a:pt x="8408829" y="3267620"/>
                  </a:moveTo>
                  <a:close/>
                </a:path>
                <a:path w="8443595" h="3762375">
                  <a:moveTo>
                    <a:pt x="8424783" y="3282619"/>
                  </a:moveTo>
                  <a:lnTo>
                    <a:pt x="8405177" y="3282619"/>
                  </a:lnTo>
                  <a:lnTo>
                    <a:pt x="8408829" y="3267620"/>
                  </a:lnTo>
                  <a:lnTo>
                    <a:pt x="8408784" y="3267824"/>
                  </a:lnTo>
                  <a:lnTo>
                    <a:pt x="8416856" y="3267824"/>
                  </a:lnTo>
                  <a:lnTo>
                    <a:pt x="8427770" y="3270199"/>
                  </a:lnTo>
                  <a:lnTo>
                    <a:pt x="8427377" y="3271989"/>
                  </a:lnTo>
                  <a:lnTo>
                    <a:pt x="8424783" y="3282619"/>
                  </a:lnTo>
                  <a:close/>
                </a:path>
                <a:path w="8443595" h="3762375">
                  <a:moveTo>
                    <a:pt x="8420944" y="3297262"/>
                  </a:moveTo>
                  <a:lnTo>
                    <a:pt x="8401202" y="3297262"/>
                  </a:lnTo>
                  <a:lnTo>
                    <a:pt x="8401265" y="3297034"/>
                  </a:lnTo>
                  <a:lnTo>
                    <a:pt x="8405228" y="3282378"/>
                  </a:lnTo>
                  <a:lnTo>
                    <a:pt x="8405177" y="3282619"/>
                  </a:lnTo>
                  <a:lnTo>
                    <a:pt x="8424783" y="3282619"/>
                  </a:lnTo>
                  <a:lnTo>
                    <a:pt x="8423656" y="3287242"/>
                  </a:lnTo>
                  <a:lnTo>
                    <a:pt x="8420944" y="3297262"/>
                  </a:lnTo>
                  <a:close/>
                </a:path>
                <a:path w="8443595" h="3762375">
                  <a:moveTo>
                    <a:pt x="8401247" y="3297096"/>
                  </a:moveTo>
                  <a:close/>
                </a:path>
                <a:path w="8443595" h="3762375">
                  <a:moveTo>
                    <a:pt x="8412256" y="3326117"/>
                  </a:moveTo>
                  <a:lnTo>
                    <a:pt x="8392223" y="3326117"/>
                  </a:lnTo>
                  <a:lnTo>
                    <a:pt x="8392299" y="3325888"/>
                  </a:lnTo>
                  <a:lnTo>
                    <a:pt x="8396960" y="3311537"/>
                  </a:lnTo>
                  <a:lnTo>
                    <a:pt x="8401247" y="3297096"/>
                  </a:lnTo>
                  <a:lnTo>
                    <a:pt x="8401202" y="3297262"/>
                  </a:lnTo>
                  <a:lnTo>
                    <a:pt x="8420944" y="3297262"/>
                  </a:lnTo>
                  <a:lnTo>
                    <a:pt x="8419566" y="3302355"/>
                  </a:lnTo>
                  <a:lnTo>
                    <a:pt x="8415121" y="3317303"/>
                  </a:lnTo>
                  <a:lnTo>
                    <a:pt x="8412256" y="3326117"/>
                  </a:lnTo>
                  <a:close/>
                </a:path>
                <a:path w="8443595" h="3762375">
                  <a:moveTo>
                    <a:pt x="8396884" y="3311766"/>
                  </a:moveTo>
                  <a:lnTo>
                    <a:pt x="8396952" y="3311537"/>
                  </a:lnTo>
                  <a:lnTo>
                    <a:pt x="8396884" y="3311766"/>
                  </a:lnTo>
                  <a:close/>
                </a:path>
                <a:path w="8443595" h="3762375">
                  <a:moveTo>
                    <a:pt x="8392274" y="3325959"/>
                  </a:moveTo>
                  <a:close/>
                </a:path>
                <a:path w="8443595" h="3762375">
                  <a:moveTo>
                    <a:pt x="8405977" y="3344405"/>
                  </a:moveTo>
                  <a:lnTo>
                    <a:pt x="8388007" y="3338080"/>
                  </a:lnTo>
                  <a:lnTo>
                    <a:pt x="8392274" y="3325959"/>
                  </a:lnTo>
                  <a:lnTo>
                    <a:pt x="8392223" y="3326117"/>
                  </a:lnTo>
                  <a:lnTo>
                    <a:pt x="8412256" y="3326117"/>
                  </a:lnTo>
                  <a:lnTo>
                    <a:pt x="8410308" y="3332111"/>
                  </a:lnTo>
                  <a:lnTo>
                    <a:pt x="8405977" y="3344405"/>
                  </a:lnTo>
                  <a:close/>
                </a:path>
                <a:path w="8443595" h="3762375">
                  <a:moveTo>
                    <a:pt x="8378106" y="3395408"/>
                  </a:moveTo>
                  <a:lnTo>
                    <a:pt x="8363915" y="3395408"/>
                  </a:lnTo>
                  <a:lnTo>
                    <a:pt x="8364016" y="3395192"/>
                  </a:lnTo>
                  <a:lnTo>
                    <a:pt x="8366455" y="3389972"/>
                  </a:lnTo>
                  <a:lnTo>
                    <a:pt x="8378106" y="3395408"/>
                  </a:lnTo>
                  <a:close/>
                </a:path>
                <a:path w="8443595" h="3762375">
                  <a:moveTo>
                    <a:pt x="8364004" y="3395216"/>
                  </a:moveTo>
                  <a:close/>
                </a:path>
                <a:path w="8443595" h="3762375">
                  <a:moveTo>
                    <a:pt x="8378555" y="3408743"/>
                  </a:moveTo>
                  <a:lnTo>
                    <a:pt x="8357285" y="3408743"/>
                  </a:lnTo>
                  <a:lnTo>
                    <a:pt x="8357387" y="3408540"/>
                  </a:lnTo>
                  <a:lnTo>
                    <a:pt x="8364004" y="3395216"/>
                  </a:lnTo>
                  <a:lnTo>
                    <a:pt x="8363915" y="3395408"/>
                  </a:lnTo>
                  <a:lnTo>
                    <a:pt x="8378106" y="3395408"/>
                  </a:lnTo>
                  <a:lnTo>
                    <a:pt x="8383714" y="3398024"/>
                  </a:lnTo>
                  <a:lnTo>
                    <a:pt x="8381123" y="3403574"/>
                  </a:lnTo>
                  <a:lnTo>
                    <a:pt x="8378555" y="3408743"/>
                  </a:lnTo>
                  <a:close/>
                </a:path>
                <a:path w="8443595" h="3762375">
                  <a:moveTo>
                    <a:pt x="8357376" y="3408561"/>
                  </a:moveTo>
                  <a:close/>
                </a:path>
                <a:path w="8443595" h="3762375">
                  <a:moveTo>
                    <a:pt x="8364921" y="3434854"/>
                  </a:moveTo>
                  <a:lnTo>
                    <a:pt x="8343099" y="3434854"/>
                  </a:lnTo>
                  <a:lnTo>
                    <a:pt x="8343214" y="3434651"/>
                  </a:lnTo>
                  <a:lnTo>
                    <a:pt x="8350453" y="3421684"/>
                  </a:lnTo>
                  <a:lnTo>
                    <a:pt x="8357376" y="3408561"/>
                  </a:lnTo>
                  <a:lnTo>
                    <a:pt x="8357285" y="3408743"/>
                  </a:lnTo>
                  <a:lnTo>
                    <a:pt x="8378555" y="3408743"/>
                  </a:lnTo>
                  <a:lnTo>
                    <a:pt x="8374291" y="3417328"/>
                  </a:lnTo>
                  <a:lnTo>
                    <a:pt x="8367141" y="3430879"/>
                  </a:lnTo>
                  <a:lnTo>
                    <a:pt x="8364921" y="3434854"/>
                  </a:lnTo>
                  <a:close/>
                </a:path>
                <a:path w="8443595" h="3762375">
                  <a:moveTo>
                    <a:pt x="8350338" y="3421888"/>
                  </a:moveTo>
                  <a:lnTo>
                    <a:pt x="8350446" y="3421684"/>
                  </a:lnTo>
                  <a:lnTo>
                    <a:pt x="8350338" y="3421888"/>
                  </a:lnTo>
                  <a:close/>
                </a:path>
                <a:path w="8443595" h="3762375">
                  <a:moveTo>
                    <a:pt x="8343199" y="3434676"/>
                  </a:moveTo>
                  <a:close/>
                </a:path>
                <a:path w="8443595" h="3762375">
                  <a:moveTo>
                    <a:pt x="8346617" y="3465842"/>
                  </a:moveTo>
                  <a:lnTo>
                    <a:pt x="8330463" y="3455758"/>
                  </a:lnTo>
                  <a:lnTo>
                    <a:pt x="8335670" y="3447415"/>
                  </a:lnTo>
                  <a:lnTo>
                    <a:pt x="8343199" y="3434676"/>
                  </a:lnTo>
                  <a:lnTo>
                    <a:pt x="8343099" y="3434854"/>
                  </a:lnTo>
                  <a:lnTo>
                    <a:pt x="8364921" y="3434854"/>
                  </a:lnTo>
                  <a:lnTo>
                    <a:pt x="8359673" y="3444252"/>
                  </a:lnTo>
                  <a:lnTo>
                    <a:pt x="8351888" y="3457409"/>
                  </a:lnTo>
                  <a:lnTo>
                    <a:pt x="8346617" y="3465842"/>
                  </a:lnTo>
                  <a:close/>
                </a:path>
                <a:path w="8443595" h="3762375">
                  <a:moveTo>
                    <a:pt x="8335543" y="3447618"/>
                  </a:moveTo>
                  <a:lnTo>
                    <a:pt x="8335663" y="3447415"/>
                  </a:lnTo>
                  <a:lnTo>
                    <a:pt x="8335543" y="3447618"/>
                  </a:lnTo>
                  <a:close/>
                </a:path>
                <a:path w="8443595" h="3762375">
                  <a:moveTo>
                    <a:pt x="8306746" y="3508336"/>
                  </a:moveTo>
                  <a:lnTo>
                    <a:pt x="8293442" y="3508336"/>
                  </a:lnTo>
                  <a:lnTo>
                    <a:pt x="8293582" y="3508159"/>
                  </a:lnTo>
                  <a:lnTo>
                    <a:pt x="8298370" y="3501910"/>
                  </a:lnTo>
                  <a:lnTo>
                    <a:pt x="8306746" y="3508336"/>
                  </a:lnTo>
                  <a:close/>
                </a:path>
                <a:path w="8443595" h="3762375">
                  <a:moveTo>
                    <a:pt x="8293512" y="3508246"/>
                  </a:moveTo>
                  <a:close/>
                </a:path>
                <a:path w="8443595" h="3762375">
                  <a:moveTo>
                    <a:pt x="8308638" y="3519830"/>
                  </a:moveTo>
                  <a:lnTo>
                    <a:pt x="8284184" y="3519830"/>
                  </a:lnTo>
                  <a:lnTo>
                    <a:pt x="8293512" y="3508246"/>
                  </a:lnTo>
                  <a:lnTo>
                    <a:pt x="8306746" y="3508336"/>
                  </a:lnTo>
                  <a:lnTo>
                    <a:pt x="8313483" y="3513505"/>
                  </a:lnTo>
                  <a:lnTo>
                    <a:pt x="8308638" y="3519830"/>
                  </a:lnTo>
                  <a:close/>
                </a:path>
                <a:path w="8443595" h="3762375">
                  <a:moveTo>
                    <a:pt x="8299566" y="3531095"/>
                  </a:moveTo>
                  <a:lnTo>
                    <a:pt x="8274659" y="3531095"/>
                  </a:lnTo>
                  <a:lnTo>
                    <a:pt x="8274799" y="3530930"/>
                  </a:lnTo>
                  <a:lnTo>
                    <a:pt x="8284324" y="3519652"/>
                  </a:lnTo>
                  <a:lnTo>
                    <a:pt x="8284184" y="3519830"/>
                  </a:lnTo>
                  <a:lnTo>
                    <a:pt x="8308638" y="3519830"/>
                  </a:lnTo>
                  <a:lnTo>
                    <a:pt x="8299566" y="3531095"/>
                  </a:lnTo>
                  <a:close/>
                </a:path>
                <a:path w="8443595" h="3762375">
                  <a:moveTo>
                    <a:pt x="8274794" y="3530936"/>
                  </a:moveTo>
                  <a:close/>
                </a:path>
                <a:path w="8443595" h="3762375">
                  <a:moveTo>
                    <a:pt x="8290274" y="3542118"/>
                  </a:moveTo>
                  <a:lnTo>
                    <a:pt x="8264867" y="3542118"/>
                  </a:lnTo>
                  <a:lnTo>
                    <a:pt x="8265020" y="3541953"/>
                  </a:lnTo>
                  <a:lnTo>
                    <a:pt x="8274794" y="3530936"/>
                  </a:lnTo>
                  <a:lnTo>
                    <a:pt x="8274659" y="3531095"/>
                  </a:lnTo>
                  <a:lnTo>
                    <a:pt x="8299566" y="3531095"/>
                  </a:lnTo>
                  <a:lnTo>
                    <a:pt x="8298942" y="3531870"/>
                  </a:lnTo>
                  <a:lnTo>
                    <a:pt x="8290274" y="3542118"/>
                  </a:lnTo>
                  <a:close/>
                </a:path>
                <a:path w="8443595" h="3762375">
                  <a:moveTo>
                    <a:pt x="8264893" y="3542090"/>
                  </a:moveTo>
                  <a:lnTo>
                    <a:pt x="8265014" y="3541953"/>
                  </a:lnTo>
                  <a:lnTo>
                    <a:pt x="8264893" y="3542090"/>
                  </a:lnTo>
                  <a:close/>
                </a:path>
                <a:path w="8443595" h="3762375">
                  <a:moveTo>
                    <a:pt x="8280762" y="3552913"/>
                  </a:moveTo>
                  <a:lnTo>
                    <a:pt x="8254822" y="3552913"/>
                  </a:lnTo>
                  <a:lnTo>
                    <a:pt x="8264893" y="3542090"/>
                  </a:lnTo>
                  <a:lnTo>
                    <a:pt x="8290274" y="3542118"/>
                  </a:lnTo>
                  <a:lnTo>
                    <a:pt x="8289124" y="3543477"/>
                  </a:lnTo>
                  <a:lnTo>
                    <a:pt x="8280762" y="3552913"/>
                  </a:lnTo>
                  <a:close/>
                </a:path>
                <a:path w="8443595" h="3762375">
                  <a:moveTo>
                    <a:pt x="8262886" y="3571925"/>
                  </a:moveTo>
                  <a:lnTo>
                    <a:pt x="8249246" y="3558616"/>
                  </a:lnTo>
                  <a:lnTo>
                    <a:pt x="8254974" y="3552748"/>
                  </a:lnTo>
                  <a:lnTo>
                    <a:pt x="8254822" y="3552913"/>
                  </a:lnTo>
                  <a:lnTo>
                    <a:pt x="8280762" y="3552913"/>
                  </a:lnTo>
                  <a:lnTo>
                    <a:pt x="8279041" y="3554857"/>
                  </a:lnTo>
                  <a:lnTo>
                    <a:pt x="8268690" y="3565982"/>
                  </a:lnTo>
                  <a:lnTo>
                    <a:pt x="8262886" y="3571925"/>
                  </a:lnTo>
                  <a:close/>
                </a:path>
                <a:path w="8443595" h="3762375">
                  <a:moveTo>
                    <a:pt x="8219435" y="3612362"/>
                  </a:moveTo>
                  <a:lnTo>
                    <a:pt x="8189379" y="3612362"/>
                  </a:lnTo>
                  <a:lnTo>
                    <a:pt x="8189556" y="3612222"/>
                  </a:lnTo>
                  <a:lnTo>
                    <a:pt x="8201050" y="3602964"/>
                  </a:lnTo>
                  <a:lnTo>
                    <a:pt x="8208149" y="3596957"/>
                  </a:lnTo>
                  <a:lnTo>
                    <a:pt x="8220443" y="3611511"/>
                  </a:lnTo>
                  <a:lnTo>
                    <a:pt x="8219435" y="3612362"/>
                  </a:lnTo>
                  <a:close/>
                </a:path>
                <a:path w="8443595" h="3762375">
                  <a:moveTo>
                    <a:pt x="8200872" y="3603104"/>
                  </a:moveTo>
                  <a:lnTo>
                    <a:pt x="8201037" y="3602964"/>
                  </a:lnTo>
                  <a:lnTo>
                    <a:pt x="8200872" y="3603104"/>
                  </a:lnTo>
                  <a:close/>
                </a:path>
                <a:path w="8443595" h="3762375">
                  <a:moveTo>
                    <a:pt x="8189467" y="3612291"/>
                  </a:moveTo>
                  <a:close/>
                </a:path>
                <a:path w="8443595" h="3762375">
                  <a:moveTo>
                    <a:pt x="8208599" y="3621341"/>
                  </a:moveTo>
                  <a:lnTo>
                    <a:pt x="8177657" y="3621341"/>
                  </a:lnTo>
                  <a:lnTo>
                    <a:pt x="8177847" y="3621201"/>
                  </a:lnTo>
                  <a:lnTo>
                    <a:pt x="8189467" y="3612291"/>
                  </a:lnTo>
                  <a:lnTo>
                    <a:pt x="8219435" y="3612362"/>
                  </a:lnTo>
                  <a:lnTo>
                    <a:pt x="8213090" y="3617722"/>
                  </a:lnTo>
                  <a:lnTo>
                    <a:pt x="8208599" y="3621341"/>
                  </a:lnTo>
                  <a:close/>
                </a:path>
                <a:path w="8443595" h="3762375">
                  <a:moveTo>
                    <a:pt x="8177675" y="3621327"/>
                  </a:moveTo>
                  <a:lnTo>
                    <a:pt x="8177839" y="3621201"/>
                  </a:lnTo>
                  <a:lnTo>
                    <a:pt x="8177675" y="3621327"/>
                  </a:lnTo>
                  <a:close/>
                </a:path>
                <a:path w="8443595" h="3762375">
                  <a:moveTo>
                    <a:pt x="8197612" y="3630053"/>
                  </a:moveTo>
                  <a:lnTo>
                    <a:pt x="8165719" y="3630053"/>
                  </a:lnTo>
                  <a:lnTo>
                    <a:pt x="8177675" y="3621327"/>
                  </a:lnTo>
                  <a:lnTo>
                    <a:pt x="8208599" y="3621341"/>
                  </a:lnTo>
                  <a:lnTo>
                    <a:pt x="8201240" y="3627272"/>
                  </a:lnTo>
                  <a:lnTo>
                    <a:pt x="8197612" y="3630053"/>
                  </a:lnTo>
                  <a:close/>
                </a:path>
                <a:path w="8443595" h="3762375">
                  <a:moveTo>
                    <a:pt x="8186500" y="3638473"/>
                  </a:moveTo>
                  <a:lnTo>
                    <a:pt x="8153577" y="3638473"/>
                  </a:lnTo>
                  <a:lnTo>
                    <a:pt x="8165909" y="3629914"/>
                  </a:lnTo>
                  <a:lnTo>
                    <a:pt x="8165719" y="3630053"/>
                  </a:lnTo>
                  <a:lnTo>
                    <a:pt x="8197612" y="3630053"/>
                  </a:lnTo>
                  <a:lnTo>
                    <a:pt x="8189163" y="3636530"/>
                  </a:lnTo>
                  <a:lnTo>
                    <a:pt x="8186500" y="3638473"/>
                  </a:lnTo>
                  <a:close/>
                </a:path>
                <a:path w="8443595" h="3762375">
                  <a:moveTo>
                    <a:pt x="8158645" y="3657930"/>
                  </a:moveTo>
                  <a:lnTo>
                    <a:pt x="8148180" y="3642017"/>
                  </a:lnTo>
                  <a:lnTo>
                    <a:pt x="8153755" y="3638346"/>
                  </a:lnTo>
                  <a:lnTo>
                    <a:pt x="8153577" y="3638473"/>
                  </a:lnTo>
                  <a:lnTo>
                    <a:pt x="8186500" y="3638473"/>
                  </a:lnTo>
                  <a:lnTo>
                    <a:pt x="8176856" y="3645509"/>
                  </a:lnTo>
                  <a:lnTo>
                    <a:pt x="8164334" y="3654196"/>
                  </a:lnTo>
                  <a:lnTo>
                    <a:pt x="8158645" y="3657930"/>
                  </a:lnTo>
                  <a:close/>
                </a:path>
                <a:path w="8443595" h="3762375">
                  <a:moveTo>
                    <a:pt x="8102730" y="3676167"/>
                  </a:moveTo>
                  <a:lnTo>
                    <a:pt x="8089760" y="3676167"/>
                  </a:lnTo>
                  <a:lnTo>
                    <a:pt x="8089963" y="3676065"/>
                  </a:lnTo>
                  <a:lnTo>
                    <a:pt x="8099907" y="3670820"/>
                  </a:lnTo>
                  <a:lnTo>
                    <a:pt x="8102730" y="3676167"/>
                  </a:lnTo>
                  <a:close/>
                </a:path>
                <a:path w="8443595" h="3762375">
                  <a:moveTo>
                    <a:pt x="8089782" y="3676155"/>
                  </a:moveTo>
                  <a:lnTo>
                    <a:pt x="8089953" y="3676065"/>
                  </a:lnTo>
                  <a:lnTo>
                    <a:pt x="8089782" y="3676155"/>
                  </a:lnTo>
                  <a:close/>
                </a:path>
                <a:path w="8443595" h="3762375">
                  <a:moveTo>
                    <a:pt x="8106229" y="3682796"/>
                  </a:moveTo>
                  <a:lnTo>
                    <a:pt x="8076412" y="3682796"/>
                  </a:lnTo>
                  <a:lnTo>
                    <a:pt x="8076628" y="3682695"/>
                  </a:lnTo>
                  <a:lnTo>
                    <a:pt x="8089782" y="3676155"/>
                  </a:lnTo>
                  <a:lnTo>
                    <a:pt x="8102730" y="3676167"/>
                  </a:lnTo>
                  <a:lnTo>
                    <a:pt x="8106229" y="3682796"/>
                  </a:lnTo>
                  <a:close/>
                </a:path>
                <a:path w="8443595" h="3762375">
                  <a:moveTo>
                    <a:pt x="8076437" y="3682784"/>
                  </a:moveTo>
                  <a:lnTo>
                    <a:pt x="8076617" y="3682695"/>
                  </a:lnTo>
                  <a:lnTo>
                    <a:pt x="8076437" y="3682784"/>
                  </a:lnTo>
                  <a:close/>
                </a:path>
                <a:path w="8443595" h="3762375">
                  <a:moveTo>
                    <a:pt x="8106054" y="3689108"/>
                  </a:moveTo>
                  <a:lnTo>
                    <a:pt x="8062899" y="3689108"/>
                  </a:lnTo>
                  <a:lnTo>
                    <a:pt x="8076437" y="3682784"/>
                  </a:lnTo>
                  <a:lnTo>
                    <a:pt x="8106229" y="3682796"/>
                  </a:lnTo>
                  <a:lnTo>
                    <a:pt x="8108797" y="3687660"/>
                  </a:lnTo>
                  <a:lnTo>
                    <a:pt x="8106054" y="3689108"/>
                  </a:lnTo>
                  <a:close/>
                </a:path>
                <a:path w="8443595" h="3762375">
                  <a:moveTo>
                    <a:pt x="8094483" y="3695090"/>
                  </a:moveTo>
                  <a:lnTo>
                    <a:pt x="8049196" y="3695090"/>
                  </a:lnTo>
                  <a:lnTo>
                    <a:pt x="8049412" y="3695001"/>
                  </a:lnTo>
                  <a:lnTo>
                    <a:pt x="8063115" y="3689007"/>
                  </a:lnTo>
                  <a:lnTo>
                    <a:pt x="8062899" y="3689108"/>
                  </a:lnTo>
                  <a:lnTo>
                    <a:pt x="8106054" y="3689108"/>
                  </a:lnTo>
                  <a:lnTo>
                    <a:pt x="8098548" y="3693071"/>
                  </a:lnTo>
                  <a:lnTo>
                    <a:pt x="8094483" y="3695090"/>
                  </a:lnTo>
                  <a:close/>
                </a:path>
                <a:path w="8443595" h="3762375">
                  <a:moveTo>
                    <a:pt x="8049218" y="3695080"/>
                  </a:moveTo>
                  <a:lnTo>
                    <a:pt x="8049399" y="3695001"/>
                  </a:lnTo>
                  <a:lnTo>
                    <a:pt x="8049218" y="3695080"/>
                  </a:lnTo>
                  <a:close/>
                </a:path>
                <a:path w="8443595" h="3762375">
                  <a:moveTo>
                    <a:pt x="8082973" y="3700754"/>
                  </a:moveTo>
                  <a:lnTo>
                    <a:pt x="8035340" y="3700754"/>
                  </a:lnTo>
                  <a:lnTo>
                    <a:pt x="8049218" y="3695080"/>
                  </a:lnTo>
                  <a:lnTo>
                    <a:pt x="8094483" y="3695090"/>
                  </a:lnTo>
                  <a:lnTo>
                    <a:pt x="8084794" y="3699903"/>
                  </a:lnTo>
                  <a:lnTo>
                    <a:pt x="8082973" y="3700754"/>
                  </a:lnTo>
                  <a:close/>
                </a:path>
                <a:path w="8443595" h="3762375">
                  <a:moveTo>
                    <a:pt x="8038528" y="3719918"/>
                  </a:moveTo>
                  <a:lnTo>
                    <a:pt x="8031759" y="3702113"/>
                  </a:lnTo>
                  <a:lnTo>
                    <a:pt x="8035556" y="3700665"/>
                  </a:lnTo>
                  <a:lnTo>
                    <a:pt x="8035340" y="3700754"/>
                  </a:lnTo>
                  <a:lnTo>
                    <a:pt x="8082973" y="3700754"/>
                  </a:lnTo>
                  <a:lnTo>
                    <a:pt x="8070850" y="3706418"/>
                  </a:lnTo>
                  <a:lnTo>
                    <a:pt x="8056727" y="3712591"/>
                  </a:lnTo>
                  <a:lnTo>
                    <a:pt x="8042427" y="3718433"/>
                  </a:lnTo>
                  <a:lnTo>
                    <a:pt x="8038528" y="3719918"/>
                  </a:lnTo>
                  <a:close/>
                </a:path>
                <a:path w="8443595" h="3762375">
                  <a:moveTo>
                    <a:pt x="7978254" y="3720045"/>
                  </a:moveTo>
                  <a:lnTo>
                    <a:pt x="7978482" y="3719982"/>
                  </a:lnTo>
                  <a:lnTo>
                    <a:pt x="7978254" y="3720045"/>
                  </a:lnTo>
                  <a:close/>
                </a:path>
                <a:path w="8443595" h="3762375">
                  <a:moveTo>
                    <a:pt x="7978267" y="3720045"/>
                  </a:moveTo>
                  <a:close/>
                </a:path>
                <a:path w="8443595" h="3762375">
                  <a:moveTo>
                    <a:pt x="7980519" y="3727615"/>
                  </a:moveTo>
                  <a:lnTo>
                    <a:pt x="7948815" y="3727615"/>
                  </a:lnTo>
                  <a:lnTo>
                    <a:pt x="7949044" y="3727564"/>
                  </a:lnTo>
                  <a:lnTo>
                    <a:pt x="7963839" y="3723957"/>
                  </a:lnTo>
                  <a:lnTo>
                    <a:pt x="7978248" y="3720045"/>
                  </a:lnTo>
                  <a:lnTo>
                    <a:pt x="7980519" y="3727615"/>
                  </a:lnTo>
                  <a:close/>
                </a:path>
                <a:path w="8443595" h="3762375">
                  <a:moveTo>
                    <a:pt x="7963598" y="3724008"/>
                  </a:moveTo>
                  <a:lnTo>
                    <a:pt x="7963786" y="3723957"/>
                  </a:lnTo>
                  <a:lnTo>
                    <a:pt x="7963598" y="3724008"/>
                  </a:lnTo>
                  <a:close/>
                </a:path>
                <a:path w="8443595" h="3762375">
                  <a:moveTo>
                    <a:pt x="7948855" y="3727605"/>
                  </a:moveTo>
                  <a:lnTo>
                    <a:pt x="7949024" y="3727564"/>
                  </a:lnTo>
                  <a:lnTo>
                    <a:pt x="7948855" y="3727605"/>
                  </a:lnTo>
                  <a:close/>
                </a:path>
                <a:path w="8443595" h="3762375">
                  <a:moveTo>
                    <a:pt x="7981487" y="3730866"/>
                  </a:moveTo>
                  <a:lnTo>
                    <a:pt x="7933880" y="3730866"/>
                  </a:lnTo>
                  <a:lnTo>
                    <a:pt x="7948855" y="3727605"/>
                  </a:lnTo>
                  <a:lnTo>
                    <a:pt x="7980519" y="3727615"/>
                  </a:lnTo>
                  <a:lnTo>
                    <a:pt x="7981487" y="3730866"/>
                  </a:lnTo>
                  <a:close/>
                </a:path>
                <a:path w="8443595" h="3762375">
                  <a:moveTo>
                    <a:pt x="7908137" y="3754831"/>
                  </a:moveTo>
                  <a:lnTo>
                    <a:pt x="7905026" y="3736035"/>
                  </a:lnTo>
                  <a:lnTo>
                    <a:pt x="7919059" y="3733711"/>
                  </a:lnTo>
                  <a:lnTo>
                    <a:pt x="7934109" y="3730815"/>
                  </a:lnTo>
                  <a:lnTo>
                    <a:pt x="7933880" y="3730866"/>
                  </a:lnTo>
                  <a:lnTo>
                    <a:pt x="7981487" y="3730866"/>
                  </a:lnTo>
                  <a:lnTo>
                    <a:pt x="7937817" y="3749509"/>
                  </a:lnTo>
                  <a:lnTo>
                    <a:pt x="7922285" y="3752481"/>
                  </a:lnTo>
                  <a:lnTo>
                    <a:pt x="7908137" y="3754831"/>
                  </a:lnTo>
                  <a:close/>
                </a:path>
                <a:path w="8443595" h="3762375">
                  <a:moveTo>
                    <a:pt x="7918818" y="3733749"/>
                  </a:moveTo>
                  <a:lnTo>
                    <a:pt x="7919016" y="3733711"/>
                  </a:lnTo>
                  <a:lnTo>
                    <a:pt x="7918818" y="3733749"/>
                  </a:lnTo>
                  <a:close/>
                </a:path>
                <a:path w="8443595" h="3762375">
                  <a:moveTo>
                    <a:pt x="7849214" y="3742537"/>
                  </a:moveTo>
                  <a:lnTo>
                    <a:pt x="7841678" y="3742537"/>
                  </a:lnTo>
                  <a:lnTo>
                    <a:pt x="7841907" y="3742524"/>
                  </a:lnTo>
                  <a:lnTo>
                    <a:pt x="7849184" y="3742054"/>
                  </a:lnTo>
                  <a:lnTo>
                    <a:pt x="7849214" y="3742537"/>
                  </a:lnTo>
                  <a:close/>
                </a:path>
                <a:path w="8443595" h="3762375">
                  <a:moveTo>
                    <a:pt x="7841833" y="3742527"/>
                  </a:moveTo>
                  <a:close/>
                </a:path>
                <a:path w="8443595" h="3762375">
                  <a:moveTo>
                    <a:pt x="7810233" y="3762375"/>
                  </a:moveTo>
                  <a:lnTo>
                    <a:pt x="7773606" y="3762375"/>
                  </a:lnTo>
                  <a:lnTo>
                    <a:pt x="7773606" y="3743325"/>
                  </a:lnTo>
                  <a:lnTo>
                    <a:pt x="7810055" y="3743325"/>
                  </a:lnTo>
                  <a:lnTo>
                    <a:pt x="7826146" y="3743121"/>
                  </a:lnTo>
                  <a:lnTo>
                    <a:pt x="7825905" y="3743121"/>
                  </a:lnTo>
                  <a:lnTo>
                    <a:pt x="7841833" y="3742527"/>
                  </a:lnTo>
                  <a:lnTo>
                    <a:pt x="7841678" y="3742537"/>
                  </a:lnTo>
                  <a:lnTo>
                    <a:pt x="7849214" y="3742537"/>
                  </a:lnTo>
                  <a:lnTo>
                    <a:pt x="7850390" y="3761066"/>
                  </a:lnTo>
                  <a:lnTo>
                    <a:pt x="7842758" y="3761549"/>
                  </a:lnTo>
                  <a:lnTo>
                    <a:pt x="7826514" y="3762171"/>
                  </a:lnTo>
                  <a:lnTo>
                    <a:pt x="7810233" y="3762375"/>
                  </a:lnTo>
                  <a:close/>
                </a:path>
                <a:path w="8443595" h="3762375">
                  <a:moveTo>
                    <a:pt x="7716456" y="3762375"/>
                  </a:moveTo>
                  <a:lnTo>
                    <a:pt x="7640256" y="3762375"/>
                  </a:lnTo>
                  <a:lnTo>
                    <a:pt x="7640256" y="3743325"/>
                  </a:lnTo>
                  <a:lnTo>
                    <a:pt x="7716456" y="3743325"/>
                  </a:lnTo>
                  <a:lnTo>
                    <a:pt x="7716456" y="3762375"/>
                  </a:lnTo>
                  <a:close/>
                </a:path>
                <a:path w="8443595" h="3762375">
                  <a:moveTo>
                    <a:pt x="7583106" y="3762375"/>
                  </a:moveTo>
                  <a:lnTo>
                    <a:pt x="7506906" y="3762375"/>
                  </a:lnTo>
                  <a:lnTo>
                    <a:pt x="7506906" y="3743325"/>
                  </a:lnTo>
                  <a:lnTo>
                    <a:pt x="7583106" y="3743325"/>
                  </a:lnTo>
                  <a:lnTo>
                    <a:pt x="7583106" y="3762375"/>
                  </a:lnTo>
                  <a:close/>
                </a:path>
                <a:path w="8443595" h="3762375">
                  <a:moveTo>
                    <a:pt x="7449756" y="3762375"/>
                  </a:moveTo>
                  <a:lnTo>
                    <a:pt x="7373556" y="3762375"/>
                  </a:lnTo>
                  <a:lnTo>
                    <a:pt x="7373556" y="3743325"/>
                  </a:lnTo>
                  <a:lnTo>
                    <a:pt x="7449756" y="3743325"/>
                  </a:lnTo>
                  <a:lnTo>
                    <a:pt x="7449756" y="3762375"/>
                  </a:lnTo>
                  <a:close/>
                </a:path>
                <a:path w="8443595" h="3762375">
                  <a:moveTo>
                    <a:pt x="7316406" y="3762375"/>
                  </a:moveTo>
                  <a:lnTo>
                    <a:pt x="7240206" y="3762375"/>
                  </a:lnTo>
                  <a:lnTo>
                    <a:pt x="7240206" y="3743325"/>
                  </a:lnTo>
                  <a:lnTo>
                    <a:pt x="7316406" y="3743325"/>
                  </a:lnTo>
                  <a:lnTo>
                    <a:pt x="7316406" y="3762375"/>
                  </a:lnTo>
                  <a:close/>
                </a:path>
                <a:path w="8443595" h="3762375">
                  <a:moveTo>
                    <a:pt x="7183056" y="3762375"/>
                  </a:moveTo>
                  <a:lnTo>
                    <a:pt x="7106856" y="3762375"/>
                  </a:lnTo>
                  <a:lnTo>
                    <a:pt x="7106856" y="3743325"/>
                  </a:lnTo>
                  <a:lnTo>
                    <a:pt x="7183056" y="3743325"/>
                  </a:lnTo>
                  <a:lnTo>
                    <a:pt x="7183056" y="3762375"/>
                  </a:lnTo>
                  <a:close/>
                </a:path>
                <a:path w="8443595" h="3762375">
                  <a:moveTo>
                    <a:pt x="7049706" y="3762375"/>
                  </a:moveTo>
                  <a:lnTo>
                    <a:pt x="6973506" y="3762375"/>
                  </a:lnTo>
                  <a:lnTo>
                    <a:pt x="6973506" y="3743325"/>
                  </a:lnTo>
                  <a:lnTo>
                    <a:pt x="7049706" y="3743325"/>
                  </a:lnTo>
                  <a:lnTo>
                    <a:pt x="7049706" y="3762375"/>
                  </a:lnTo>
                  <a:close/>
                </a:path>
                <a:path w="8443595" h="3762375">
                  <a:moveTo>
                    <a:pt x="6916356" y="3762375"/>
                  </a:moveTo>
                  <a:lnTo>
                    <a:pt x="6840156" y="3762375"/>
                  </a:lnTo>
                  <a:lnTo>
                    <a:pt x="6840156" y="3743325"/>
                  </a:lnTo>
                  <a:lnTo>
                    <a:pt x="6916356" y="3743325"/>
                  </a:lnTo>
                  <a:lnTo>
                    <a:pt x="6916356" y="3762375"/>
                  </a:lnTo>
                  <a:close/>
                </a:path>
                <a:path w="8443595" h="3762375">
                  <a:moveTo>
                    <a:pt x="6783006" y="3762375"/>
                  </a:moveTo>
                  <a:lnTo>
                    <a:pt x="6706806" y="3762375"/>
                  </a:lnTo>
                  <a:lnTo>
                    <a:pt x="6706806" y="3743325"/>
                  </a:lnTo>
                  <a:lnTo>
                    <a:pt x="6783006" y="3743325"/>
                  </a:lnTo>
                  <a:lnTo>
                    <a:pt x="6783006" y="3762375"/>
                  </a:lnTo>
                  <a:close/>
                </a:path>
                <a:path w="8443595" h="3762375">
                  <a:moveTo>
                    <a:pt x="6649656" y="3762375"/>
                  </a:moveTo>
                  <a:lnTo>
                    <a:pt x="6573456" y="3762375"/>
                  </a:lnTo>
                  <a:lnTo>
                    <a:pt x="6573456" y="3743325"/>
                  </a:lnTo>
                  <a:lnTo>
                    <a:pt x="6649656" y="3743325"/>
                  </a:lnTo>
                  <a:lnTo>
                    <a:pt x="6649656" y="3762375"/>
                  </a:lnTo>
                  <a:close/>
                </a:path>
                <a:path w="8443595" h="3762375">
                  <a:moveTo>
                    <a:pt x="6516306" y="3762375"/>
                  </a:moveTo>
                  <a:lnTo>
                    <a:pt x="6440106" y="3762375"/>
                  </a:lnTo>
                  <a:lnTo>
                    <a:pt x="6440106" y="3743325"/>
                  </a:lnTo>
                  <a:lnTo>
                    <a:pt x="6516306" y="3743325"/>
                  </a:lnTo>
                  <a:lnTo>
                    <a:pt x="6516306" y="3762375"/>
                  </a:lnTo>
                  <a:close/>
                </a:path>
                <a:path w="8443595" h="3762375">
                  <a:moveTo>
                    <a:pt x="6382956" y="3762375"/>
                  </a:moveTo>
                  <a:lnTo>
                    <a:pt x="6306756" y="3762375"/>
                  </a:lnTo>
                  <a:lnTo>
                    <a:pt x="6306756" y="3743325"/>
                  </a:lnTo>
                  <a:lnTo>
                    <a:pt x="6382956" y="3743325"/>
                  </a:lnTo>
                  <a:lnTo>
                    <a:pt x="6382956" y="3762375"/>
                  </a:lnTo>
                  <a:close/>
                </a:path>
                <a:path w="8443595" h="3762375">
                  <a:moveTo>
                    <a:pt x="6249606" y="3762375"/>
                  </a:moveTo>
                  <a:lnTo>
                    <a:pt x="6173406" y="3762375"/>
                  </a:lnTo>
                  <a:lnTo>
                    <a:pt x="6173406" y="3743325"/>
                  </a:lnTo>
                  <a:lnTo>
                    <a:pt x="6249606" y="3743325"/>
                  </a:lnTo>
                  <a:lnTo>
                    <a:pt x="6249606" y="3762375"/>
                  </a:lnTo>
                  <a:close/>
                </a:path>
                <a:path w="8443595" h="3762375">
                  <a:moveTo>
                    <a:pt x="6116256" y="3762375"/>
                  </a:moveTo>
                  <a:lnTo>
                    <a:pt x="6040056" y="3762375"/>
                  </a:lnTo>
                  <a:lnTo>
                    <a:pt x="6040056" y="3743325"/>
                  </a:lnTo>
                  <a:lnTo>
                    <a:pt x="6116256" y="3743325"/>
                  </a:lnTo>
                  <a:lnTo>
                    <a:pt x="6116256" y="3762375"/>
                  </a:lnTo>
                  <a:close/>
                </a:path>
                <a:path w="8443595" h="3762375">
                  <a:moveTo>
                    <a:pt x="5982906" y="3762375"/>
                  </a:moveTo>
                  <a:lnTo>
                    <a:pt x="5906706" y="3762375"/>
                  </a:lnTo>
                  <a:lnTo>
                    <a:pt x="5906706" y="3743325"/>
                  </a:lnTo>
                  <a:lnTo>
                    <a:pt x="5982906" y="3743325"/>
                  </a:lnTo>
                  <a:lnTo>
                    <a:pt x="5982906" y="3762375"/>
                  </a:lnTo>
                  <a:close/>
                </a:path>
                <a:path w="8443595" h="3762375">
                  <a:moveTo>
                    <a:pt x="5849556" y="3762375"/>
                  </a:moveTo>
                  <a:lnTo>
                    <a:pt x="5773356" y="3762375"/>
                  </a:lnTo>
                  <a:lnTo>
                    <a:pt x="5773356" y="3743325"/>
                  </a:lnTo>
                  <a:lnTo>
                    <a:pt x="5849556" y="3743325"/>
                  </a:lnTo>
                  <a:lnTo>
                    <a:pt x="5849556" y="3762375"/>
                  </a:lnTo>
                  <a:close/>
                </a:path>
                <a:path w="8443595" h="3762375">
                  <a:moveTo>
                    <a:pt x="5716206" y="3762375"/>
                  </a:moveTo>
                  <a:lnTo>
                    <a:pt x="5640006" y="3762375"/>
                  </a:lnTo>
                  <a:lnTo>
                    <a:pt x="5640006" y="3743325"/>
                  </a:lnTo>
                  <a:lnTo>
                    <a:pt x="5716206" y="3743325"/>
                  </a:lnTo>
                  <a:lnTo>
                    <a:pt x="5716206" y="3762375"/>
                  </a:lnTo>
                  <a:close/>
                </a:path>
                <a:path w="8443595" h="3762375">
                  <a:moveTo>
                    <a:pt x="5582856" y="3762375"/>
                  </a:moveTo>
                  <a:lnTo>
                    <a:pt x="5506656" y="3762375"/>
                  </a:lnTo>
                  <a:lnTo>
                    <a:pt x="5506656" y="3743325"/>
                  </a:lnTo>
                  <a:lnTo>
                    <a:pt x="5582856" y="3743325"/>
                  </a:lnTo>
                  <a:lnTo>
                    <a:pt x="5582856" y="3762375"/>
                  </a:lnTo>
                  <a:close/>
                </a:path>
                <a:path w="8443595" h="3762375">
                  <a:moveTo>
                    <a:pt x="5449506" y="3762375"/>
                  </a:moveTo>
                  <a:lnTo>
                    <a:pt x="5373306" y="3762375"/>
                  </a:lnTo>
                  <a:lnTo>
                    <a:pt x="5373306" y="3743325"/>
                  </a:lnTo>
                  <a:lnTo>
                    <a:pt x="5449506" y="3743325"/>
                  </a:lnTo>
                  <a:lnTo>
                    <a:pt x="5449506" y="3762375"/>
                  </a:lnTo>
                  <a:close/>
                </a:path>
                <a:path w="8443595" h="3762375">
                  <a:moveTo>
                    <a:pt x="5316156" y="3762375"/>
                  </a:moveTo>
                  <a:lnTo>
                    <a:pt x="5239956" y="3762375"/>
                  </a:lnTo>
                  <a:lnTo>
                    <a:pt x="5239956" y="3743325"/>
                  </a:lnTo>
                  <a:lnTo>
                    <a:pt x="5316156" y="3743325"/>
                  </a:lnTo>
                  <a:lnTo>
                    <a:pt x="5316156" y="3762375"/>
                  </a:lnTo>
                  <a:close/>
                </a:path>
                <a:path w="8443595" h="3762375">
                  <a:moveTo>
                    <a:pt x="5182806" y="3762375"/>
                  </a:moveTo>
                  <a:lnTo>
                    <a:pt x="5106606" y="3762375"/>
                  </a:lnTo>
                  <a:lnTo>
                    <a:pt x="5106606" y="3743325"/>
                  </a:lnTo>
                  <a:lnTo>
                    <a:pt x="5182806" y="3743325"/>
                  </a:lnTo>
                  <a:lnTo>
                    <a:pt x="5182806" y="3762375"/>
                  </a:lnTo>
                  <a:close/>
                </a:path>
                <a:path w="8443595" h="3762375">
                  <a:moveTo>
                    <a:pt x="5049456" y="3762375"/>
                  </a:moveTo>
                  <a:lnTo>
                    <a:pt x="4973256" y="3762375"/>
                  </a:lnTo>
                  <a:lnTo>
                    <a:pt x="4973256" y="3743325"/>
                  </a:lnTo>
                  <a:lnTo>
                    <a:pt x="5049456" y="3743325"/>
                  </a:lnTo>
                  <a:lnTo>
                    <a:pt x="5049456" y="3762375"/>
                  </a:lnTo>
                  <a:close/>
                </a:path>
                <a:path w="8443595" h="3762375">
                  <a:moveTo>
                    <a:pt x="4916106" y="3762375"/>
                  </a:moveTo>
                  <a:lnTo>
                    <a:pt x="4839906" y="3762375"/>
                  </a:lnTo>
                  <a:lnTo>
                    <a:pt x="4839906" y="3743325"/>
                  </a:lnTo>
                  <a:lnTo>
                    <a:pt x="4916106" y="3743325"/>
                  </a:lnTo>
                  <a:lnTo>
                    <a:pt x="4916106" y="3762375"/>
                  </a:lnTo>
                  <a:close/>
                </a:path>
                <a:path w="8443595" h="3762375">
                  <a:moveTo>
                    <a:pt x="4782756" y="3762375"/>
                  </a:moveTo>
                  <a:lnTo>
                    <a:pt x="4706556" y="3762375"/>
                  </a:lnTo>
                  <a:lnTo>
                    <a:pt x="4706556" y="3743325"/>
                  </a:lnTo>
                  <a:lnTo>
                    <a:pt x="4782756" y="3743325"/>
                  </a:lnTo>
                  <a:lnTo>
                    <a:pt x="4782756" y="3762375"/>
                  </a:lnTo>
                  <a:close/>
                </a:path>
                <a:path w="8443595" h="3762375">
                  <a:moveTo>
                    <a:pt x="4649406" y="3762375"/>
                  </a:moveTo>
                  <a:lnTo>
                    <a:pt x="4573206" y="3762375"/>
                  </a:lnTo>
                  <a:lnTo>
                    <a:pt x="4573206" y="3743325"/>
                  </a:lnTo>
                  <a:lnTo>
                    <a:pt x="4649406" y="3743325"/>
                  </a:lnTo>
                  <a:lnTo>
                    <a:pt x="4649406" y="3762375"/>
                  </a:lnTo>
                  <a:close/>
                </a:path>
                <a:path w="8443595" h="3762375">
                  <a:moveTo>
                    <a:pt x="4516056" y="3762375"/>
                  </a:moveTo>
                  <a:lnTo>
                    <a:pt x="4439856" y="3762375"/>
                  </a:lnTo>
                  <a:lnTo>
                    <a:pt x="4439856" y="3743325"/>
                  </a:lnTo>
                  <a:lnTo>
                    <a:pt x="4516056" y="3743325"/>
                  </a:lnTo>
                  <a:lnTo>
                    <a:pt x="4516056" y="3762375"/>
                  </a:lnTo>
                  <a:close/>
                </a:path>
                <a:path w="8443595" h="3762375">
                  <a:moveTo>
                    <a:pt x="4382706" y="3762375"/>
                  </a:moveTo>
                  <a:lnTo>
                    <a:pt x="4306506" y="3762375"/>
                  </a:lnTo>
                  <a:lnTo>
                    <a:pt x="4306506" y="3743325"/>
                  </a:lnTo>
                  <a:lnTo>
                    <a:pt x="4382706" y="3743325"/>
                  </a:lnTo>
                  <a:lnTo>
                    <a:pt x="4382706" y="3762375"/>
                  </a:lnTo>
                  <a:close/>
                </a:path>
                <a:path w="8443595" h="3762375">
                  <a:moveTo>
                    <a:pt x="4249356" y="3762375"/>
                  </a:moveTo>
                  <a:lnTo>
                    <a:pt x="4173156" y="3762375"/>
                  </a:lnTo>
                  <a:lnTo>
                    <a:pt x="4173156" y="3743325"/>
                  </a:lnTo>
                  <a:lnTo>
                    <a:pt x="4249356" y="3743325"/>
                  </a:lnTo>
                  <a:lnTo>
                    <a:pt x="4249356" y="3762375"/>
                  </a:lnTo>
                  <a:close/>
                </a:path>
                <a:path w="8443595" h="3762375">
                  <a:moveTo>
                    <a:pt x="4116006" y="3762375"/>
                  </a:moveTo>
                  <a:lnTo>
                    <a:pt x="4039806" y="3762375"/>
                  </a:lnTo>
                  <a:lnTo>
                    <a:pt x="4039806" y="3743325"/>
                  </a:lnTo>
                  <a:lnTo>
                    <a:pt x="4116006" y="3743325"/>
                  </a:lnTo>
                  <a:lnTo>
                    <a:pt x="4116006" y="3762375"/>
                  </a:lnTo>
                  <a:close/>
                </a:path>
                <a:path w="8443595" h="3762375">
                  <a:moveTo>
                    <a:pt x="3982656" y="3762375"/>
                  </a:moveTo>
                  <a:lnTo>
                    <a:pt x="3906456" y="3762375"/>
                  </a:lnTo>
                  <a:lnTo>
                    <a:pt x="3906456" y="3743325"/>
                  </a:lnTo>
                  <a:lnTo>
                    <a:pt x="3982656" y="3743325"/>
                  </a:lnTo>
                  <a:lnTo>
                    <a:pt x="3982656" y="3762375"/>
                  </a:lnTo>
                  <a:close/>
                </a:path>
                <a:path w="8443595" h="3762375">
                  <a:moveTo>
                    <a:pt x="3849306" y="3762375"/>
                  </a:moveTo>
                  <a:lnTo>
                    <a:pt x="3773106" y="3762375"/>
                  </a:lnTo>
                  <a:lnTo>
                    <a:pt x="3773106" y="3743325"/>
                  </a:lnTo>
                  <a:lnTo>
                    <a:pt x="3849306" y="3743325"/>
                  </a:lnTo>
                  <a:lnTo>
                    <a:pt x="3849306" y="3762375"/>
                  </a:lnTo>
                  <a:close/>
                </a:path>
                <a:path w="8443595" h="3762375">
                  <a:moveTo>
                    <a:pt x="3715956" y="3762375"/>
                  </a:moveTo>
                  <a:lnTo>
                    <a:pt x="3639756" y="3762375"/>
                  </a:lnTo>
                  <a:lnTo>
                    <a:pt x="3639756" y="3743325"/>
                  </a:lnTo>
                  <a:lnTo>
                    <a:pt x="3715956" y="3743325"/>
                  </a:lnTo>
                  <a:lnTo>
                    <a:pt x="3715956" y="3762375"/>
                  </a:lnTo>
                  <a:close/>
                </a:path>
                <a:path w="8443595" h="3762375">
                  <a:moveTo>
                    <a:pt x="3582606" y="3762375"/>
                  </a:moveTo>
                  <a:lnTo>
                    <a:pt x="3506406" y="3762375"/>
                  </a:lnTo>
                  <a:lnTo>
                    <a:pt x="3506406" y="3743325"/>
                  </a:lnTo>
                  <a:lnTo>
                    <a:pt x="3582606" y="3743325"/>
                  </a:lnTo>
                  <a:lnTo>
                    <a:pt x="3582606" y="3762375"/>
                  </a:lnTo>
                  <a:close/>
                </a:path>
                <a:path w="8443595" h="3762375">
                  <a:moveTo>
                    <a:pt x="3449256" y="3762375"/>
                  </a:moveTo>
                  <a:lnTo>
                    <a:pt x="3373056" y="3762375"/>
                  </a:lnTo>
                  <a:lnTo>
                    <a:pt x="3373056" y="3743325"/>
                  </a:lnTo>
                  <a:lnTo>
                    <a:pt x="3449256" y="3743325"/>
                  </a:lnTo>
                  <a:lnTo>
                    <a:pt x="3449256" y="3762375"/>
                  </a:lnTo>
                  <a:close/>
                </a:path>
                <a:path w="8443595" h="3762375">
                  <a:moveTo>
                    <a:pt x="3315906" y="3762375"/>
                  </a:moveTo>
                  <a:lnTo>
                    <a:pt x="3239706" y="3762375"/>
                  </a:lnTo>
                  <a:lnTo>
                    <a:pt x="3239706" y="3743325"/>
                  </a:lnTo>
                  <a:lnTo>
                    <a:pt x="3315906" y="3743325"/>
                  </a:lnTo>
                  <a:lnTo>
                    <a:pt x="3315906" y="3762375"/>
                  </a:lnTo>
                  <a:close/>
                </a:path>
                <a:path w="8443595" h="3762375">
                  <a:moveTo>
                    <a:pt x="3182556" y="3762375"/>
                  </a:moveTo>
                  <a:lnTo>
                    <a:pt x="3106356" y="3762375"/>
                  </a:lnTo>
                  <a:lnTo>
                    <a:pt x="3106356" y="3743325"/>
                  </a:lnTo>
                  <a:lnTo>
                    <a:pt x="3182556" y="3743325"/>
                  </a:lnTo>
                  <a:lnTo>
                    <a:pt x="3182556" y="3762375"/>
                  </a:lnTo>
                  <a:close/>
                </a:path>
                <a:path w="8443595" h="3762375">
                  <a:moveTo>
                    <a:pt x="3049206" y="3762375"/>
                  </a:moveTo>
                  <a:lnTo>
                    <a:pt x="2973006" y="3762375"/>
                  </a:lnTo>
                  <a:lnTo>
                    <a:pt x="2973006" y="3743325"/>
                  </a:lnTo>
                  <a:lnTo>
                    <a:pt x="3049206" y="3743325"/>
                  </a:lnTo>
                  <a:lnTo>
                    <a:pt x="3049206" y="3762375"/>
                  </a:lnTo>
                  <a:close/>
                </a:path>
                <a:path w="8443595" h="3762375">
                  <a:moveTo>
                    <a:pt x="2915856" y="3762375"/>
                  </a:moveTo>
                  <a:lnTo>
                    <a:pt x="2839656" y="3762375"/>
                  </a:lnTo>
                  <a:lnTo>
                    <a:pt x="2839656" y="3743325"/>
                  </a:lnTo>
                  <a:lnTo>
                    <a:pt x="2915856" y="3743325"/>
                  </a:lnTo>
                  <a:lnTo>
                    <a:pt x="2915856" y="3762375"/>
                  </a:lnTo>
                  <a:close/>
                </a:path>
                <a:path w="8443595" h="3762375">
                  <a:moveTo>
                    <a:pt x="2782506" y="3762375"/>
                  </a:moveTo>
                  <a:lnTo>
                    <a:pt x="2706306" y="3762375"/>
                  </a:lnTo>
                  <a:lnTo>
                    <a:pt x="2706306" y="3743325"/>
                  </a:lnTo>
                  <a:lnTo>
                    <a:pt x="2782506" y="3743325"/>
                  </a:lnTo>
                  <a:lnTo>
                    <a:pt x="2782506" y="3762375"/>
                  </a:lnTo>
                  <a:close/>
                </a:path>
                <a:path w="8443595" h="3762375">
                  <a:moveTo>
                    <a:pt x="2649156" y="3762375"/>
                  </a:moveTo>
                  <a:lnTo>
                    <a:pt x="2572969" y="3762375"/>
                  </a:lnTo>
                  <a:lnTo>
                    <a:pt x="2572969" y="3743325"/>
                  </a:lnTo>
                  <a:lnTo>
                    <a:pt x="2649156" y="3743325"/>
                  </a:lnTo>
                  <a:lnTo>
                    <a:pt x="2649156" y="3762375"/>
                  </a:lnTo>
                  <a:close/>
                </a:path>
                <a:path w="8443595" h="3762375">
                  <a:moveTo>
                    <a:pt x="2515819" y="3762375"/>
                  </a:moveTo>
                  <a:lnTo>
                    <a:pt x="2439619" y="3762375"/>
                  </a:lnTo>
                  <a:lnTo>
                    <a:pt x="2439619" y="3743325"/>
                  </a:lnTo>
                  <a:lnTo>
                    <a:pt x="2515819" y="3743325"/>
                  </a:lnTo>
                  <a:lnTo>
                    <a:pt x="2515819" y="3762375"/>
                  </a:lnTo>
                  <a:close/>
                </a:path>
                <a:path w="8443595" h="3762375">
                  <a:moveTo>
                    <a:pt x="2382469" y="3762375"/>
                  </a:moveTo>
                  <a:lnTo>
                    <a:pt x="2306269" y="3762375"/>
                  </a:lnTo>
                  <a:lnTo>
                    <a:pt x="2306269" y="3743325"/>
                  </a:lnTo>
                  <a:lnTo>
                    <a:pt x="2382469" y="3743325"/>
                  </a:lnTo>
                  <a:lnTo>
                    <a:pt x="2382469" y="3762375"/>
                  </a:lnTo>
                  <a:close/>
                </a:path>
                <a:path w="8443595" h="3762375">
                  <a:moveTo>
                    <a:pt x="2249119" y="3762375"/>
                  </a:moveTo>
                  <a:lnTo>
                    <a:pt x="2172919" y="3762375"/>
                  </a:lnTo>
                  <a:lnTo>
                    <a:pt x="2172919" y="3743325"/>
                  </a:lnTo>
                  <a:lnTo>
                    <a:pt x="2249119" y="3743325"/>
                  </a:lnTo>
                  <a:lnTo>
                    <a:pt x="2249119" y="3762375"/>
                  </a:lnTo>
                  <a:close/>
                </a:path>
                <a:path w="8443595" h="3762375">
                  <a:moveTo>
                    <a:pt x="2115769" y="3762375"/>
                  </a:moveTo>
                  <a:lnTo>
                    <a:pt x="2039569" y="3762375"/>
                  </a:lnTo>
                  <a:lnTo>
                    <a:pt x="2039569" y="3743325"/>
                  </a:lnTo>
                  <a:lnTo>
                    <a:pt x="2115769" y="3743325"/>
                  </a:lnTo>
                  <a:lnTo>
                    <a:pt x="2115769" y="3762375"/>
                  </a:lnTo>
                  <a:close/>
                </a:path>
                <a:path w="8443595" h="3762375">
                  <a:moveTo>
                    <a:pt x="1982419" y="3762375"/>
                  </a:moveTo>
                  <a:lnTo>
                    <a:pt x="1906219" y="3762375"/>
                  </a:lnTo>
                  <a:lnTo>
                    <a:pt x="1906219" y="3743325"/>
                  </a:lnTo>
                  <a:lnTo>
                    <a:pt x="1982419" y="3743325"/>
                  </a:lnTo>
                  <a:lnTo>
                    <a:pt x="1982419" y="3762375"/>
                  </a:lnTo>
                  <a:close/>
                </a:path>
                <a:path w="8443595" h="3762375">
                  <a:moveTo>
                    <a:pt x="1849069" y="3762375"/>
                  </a:moveTo>
                  <a:lnTo>
                    <a:pt x="1772869" y="3762375"/>
                  </a:lnTo>
                  <a:lnTo>
                    <a:pt x="1772869" y="3743325"/>
                  </a:lnTo>
                  <a:lnTo>
                    <a:pt x="1849069" y="3743325"/>
                  </a:lnTo>
                  <a:lnTo>
                    <a:pt x="1849069" y="3762375"/>
                  </a:lnTo>
                  <a:close/>
                </a:path>
                <a:path w="8443595" h="3762375">
                  <a:moveTo>
                    <a:pt x="1715719" y="3762375"/>
                  </a:moveTo>
                  <a:lnTo>
                    <a:pt x="1639519" y="3762375"/>
                  </a:lnTo>
                  <a:lnTo>
                    <a:pt x="1639519" y="3743325"/>
                  </a:lnTo>
                  <a:lnTo>
                    <a:pt x="1715719" y="3743325"/>
                  </a:lnTo>
                  <a:lnTo>
                    <a:pt x="1715719" y="3762375"/>
                  </a:lnTo>
                  <a:close/>
                </a:path>
                <a:path w="8443595" h="3762375">
                  <a:moveTo>
                    <a:pt x="1582369" y="3762375"/>
                  </a:moveTo>
                  <a:lnTo>
                    <a:pt x="1506169" y="3762375"/>
                  </a:lnTo>
                  <a:lnTo>
                    <a:pt x="1506169" y="3743325"/>
                  </a:lnTo>
                  <a:lnTo>
                    <a:pt x="1582369" y="3743325"/>
                  </a:lnTo>
                  <a:lnTo>
                    <a:pt x="1582369" y="3762375"/>
                  </a:lnTo>
                  <a:close/>
                </a:path>
                <a:path w="8443595" h="3762375">
                  <a:moveTo>
                    <a:pt x="1449019" y="3762375"/>
                  </a:moveTo>
                  <a:lnTo>
                    <a:pt x="1372819" y="3762375"/>
                  </a:lnTo>
                  <a:lnTo>
                    <a:pt x="1372819" y="3743325"/>
                  </a:lnTo>
                  <a:lnTo>
                    <a:pt x="1449019" y="3743325"/>
                  </a:lnTo>
                  <a:lnTo>
                    <a:pt x="1449019" y="3762375"/>
                  </a:lnTo>
                  <a:close/>
                </a:path>
                <a:path w="8443595" h="3762375">
                  <a:moveTo>
                    <a:pt x="1315669" y="3762375"/>
                  </a:moveTo>
                  <a:lnTo>
                    <a:pt x="1239469" y="3762375"/>
                  </a:lnTo>
                  <a:lnTo>
                    <a:pt x="1239469" y="3743325"/>
                  </a:lnTo>
                  <a:lnTo>
                    <a:pt x="1315669" y="3743325"/>
                  </a:lnTo>
                  <a:lnTo>
                    <a:pt x="1315669" y="3762375"/>
                  </a:lnTo>
                  <a:close/>
                </a:path>
                <a:path w="8443595" h="3762375">
                  <a:moveTo>
                    <a:pt x="1182319" y="3762375"/>
                  </a:moveTo>
                  <a:lnTo>
                    <a:pt x="1106119" y="3762375"/>
                  </a:lnTo>
                  <a:lnTo>
                    <a:pt x="1106119" y="3743325"/>
                  </a:lnTo>
                  <a:lnTo>
                    <a:pt x="1182319" y="3743325"/>
                  </a:lnTo>
                  <a:lnTo>
                    <a:pt x="1182319" y="3762375"/>
                  </a:lnTo>
                  <a:close/>
                </a:path>
                <a:path w="8443595" h="3762375">
                  <a:moveTo>
                    <a:pt x="1048969" y="3762375"/>
                  </a:moveTo>
                  <a:lnTo>
                    <a:pt x="972769" y="3762375"/>
                  </a:lnTo>
                  <a:lnTo>
                    <a:pt x="972769" y="3743325"/>
                  </a:lnTo>
                  <a:lnTo>
                    <a:pt x="1048969" y="3743325"/>
                  </a:lnTo>
                  <a:lnTo>
                    <a:pt x="1048969" y="3762375"/>
                  </a:lnTo>
                  <a:close/>
                </a:path>
                <a:path w="8443595" h="3762375">
                  <a:moveTo>
                    <a:pt x="915619" y="3762375"/>
                  </a:moveTo>
                  <a:lnTo>
                    <a:pt x="839419" y="3762375"/>
                  </a:lnTo>
                  <a:lnTo>
                    <a:pt x="839419" y="3743325"/>
                  </a:lnTo>
                  <a:lnTo>
                    <a:pt x="915619" y="3743325"/>
                  </a:lnTo>
                  <a:lnTo>
                    <a:pt x="915619" y="3762375"/>
                  </a:lnTo>
                  <a:close/>
                </a:path>
                <a:path w="8443595" h="3762375">
                  <a:moveTo>
                    <a:pt x="782269" y="3762375"/>
                  </a:moveTo>
                  <a:lnTo>
                    <a:pt x="706069" y="3762375"/>
                  </a:lnTo>
                  <a:lnTo>
                    <a:pt x="706069" y="3743325"/>
                  </a:lnTo>
                  <a:lnTo>
                    <a:pt x="782269" y="3743325"/>
                  </a:lnTo>
                  <a:lnTo>
                    <a:pt x="782269" y="3762375"/>
                  </a:lnTo>
                  <a:close/>
                </a:path>
                <a:path w="8443595" h="3762375">
                  <a:moveTo>
                    <a:pt x="648919" y="3762375"/>
                  </a:moveTo>
                  <a:lnTo>
                    <a:pt x="633361" y="3762375"/>
                  </a:lnTo>
                  <a:lnTo>
                    <a:pt x="617080" y="3762171"/>
                  </a:lnTo>
                  <a:lnTo>
                    <a:pt x="600836" y="3761549"/>
                  </a:lnTo>
                  <a:lnTo>
                    <a:pt x="584695" y="3760533"/>
                  </a:lnTo>
                  <a:lnTo>
                    <a:pt x="571969" y="3759403"/>
                  </a:lnTo>
                  <a:lnTo>
                    <a:pt x="573646" y="3740416"/>
                  </a:lnTo>
                  <a:lnTo>
                    <a:pt x="586270" y="3741547"/>
                  </a:lnTo>
                  <a:lnTo>
                    <a:pt x="601717" y="3742524"/>
                  </a:lnTo>
                  <a:lnTo>
                    <a:pt x="617677" y="3743121"/>
                  </a:lnTo>
                  <a:lnTo>
                    <a:pt x="617448" y="3743121"/>
                  </a:lnTo>
                  <a:lnTo>
                    <a:pt x="633539" y="3743325"/>
                  </a:lnTo>
                  <a:lnTo>
                    <a:pt x="648919" y="3743325"/>
                  </a:lnTo>
                  <a:lnTo>
                    <a:pt x="648919" y="3762375"/>
                  </a:lnTo>
                  <a:close/>
                </a:path>
                <a:path w="8443595" h="3762375">
                  <a:moveTo>
                    <a:pt x="514464" y="3751173"/>
                  </a:moveTo>
                  <a:lnTo>
                    <a:pt x="475132" y="3742436"/>
                  </a:lnTo>
                  <a:lnTo>
                    <a:pt x="439521" y="3732098"/>
                  </a:lnTo>
                  <a:lnTo>
                    <a:pt x="445401" y="3713975"/>
                  </a:lnTo>
                  <a:lnTo>
                    <a:pt x="450641" y="3715677"/>
                  </a:lnTo>
                  <a:lnTo>
                    <a:pt x="465126" y="3719982"/>
                  </a:lnTo>
                  <a:lnTo>
                    <a:pt x="479808" y="3723957"/>
                  </a:lnTo>
                  <a:lnTo>
                    <a:pt x="494570" y="3727564"/>
                  </a:lnTo>
                  <a:lnTo>
                    <a:pt x="509714" y="3730866"/>
                  </a:lnTo>
                  <a:lnTo>
                    <a:pt x="518045" y="3732466"/>
                  </a:lnTo>
                  <a:lnTo>
                    <a:pt x="514464" y="3751173"/>
                  </a:lnTo>
                  <a:close/>
                </a:path>
                <a:path w="8443595" h="3762375">
                  <a:moveTo>
                    <a:pt x="385102" y="3711829"/>
                  </a:moveTo>
                  <a:lnTo>
                    <a:pt x="345046" y="3693071"/>
                  </a:lnTo>
                  <a:lnTo>
                    <a:pt x="315988" y="3677183"/>
                  </a:lnTo>
                  <a:lnTo>
                    <a:pt x="325691" y="3660787"/>
                  </a:lnTo>
                  <a:lnTo>
                    <a:pt x="327530" y="3661879"/>
                  </a:lnTo>
                  <a:lnTo>
                    <a:pt x="340690" y="3669233"/>
                  </a:lnTo>
                  <a:lnTo>
                    <a:pt x="353642" y="3676065"/>
                  </a:lnTo>
                  <a:lnTo>
                    <a:pt x="366977" y="3682695"/>
                  </a:lnTo>
                  <a:lnTo>
                    <a:pt x="380695" y="3689108"/>
                  </a:lnTo>
                  <a:lnTo>
                    <a:pt x="392747" y="3694366"/>
                  </a:lnTo>
                  <a:lnTo>
                    <a:pt x="385102" y="3711829"/>
                  </a:lnTo>
                  <a:close/>
                </a:path>
                <a:path w="8443595" h="3762375">
                  <a:moveTo>
                    <a:pt x="267347" y="3645928"/>
                  </a:moveTo>
                  <a:lnTo>
                    <a:pt x="230504" y="3617722"/>
                  </a:lnTo>
                  <a:lnTo>
                    <a:pt x="206971" y="3597313"/>
                  </a:lnTo>
                  <a:lnTo>
                    <a:pt x="219951" y="3583368"/>
                  </a:lnTo>
                  <a:lnTo>
                    <a:pt x="231444" y="3593591"/>
                  </a:lnTo>
                  <a:lnTo>
                    <a:pt x="242556" y="3602964"/>
                  </a:lnTo>
                  <a:lnTo>
                    <a:pt x="254042" y="3612222"/>
                  </a:lnTo>
                  <a:lnTo>
                    <a:pt x="265925" y="3621341"/>
                  </a:lnTo>
                  <a:lnTo>
                    <a:pt x="277876" y="3630053"/>
                  </a:lnTo>
                  <a:lnTo>
                    <a:pt x="278206" y="3630269"/>
                  </a:lnTo>
                  <a:lnTo>
                    <a:pt x="267347" y="3645928"/>
                  </a:lnTo>
                  <a:close/>
                </a:path>
                <a:path w="8443595" h="3762375">
                  <a:moveTo>
                    <a:pt x="166052" y="3556469"/>
                  </a:moveTo>
                  <a:lnTo>
                    <a:pt x="135102" y="3520020"/>
                  </a:lnTo>
                  <a:lnTo>
                    <a:pt x="117424" y="3496398"/>
                  </a:lnTo>
                  <a:lnTo>
                    <a:pt x="132816" y="3485172"/>
                  </a:lnTo>
                  <a:lnTo>
                    <a:pt x="141033" y="3496449"/>
                  </a:lnTo>
                  <a:lnTo>
                    <a:pt x="150015" y="3508159"/>
                  </a:lnTo>
                  <a:lnTo>
                    <a:pt x="159410" y="3519830"/>
                  </a:lnTo>
                  <a:lnTo>
                    <a:pt x="168795" y="3530930"/>
                  </a:lnTo>
                  <a:lnTo>
                    <a:pt x="178580" y="3541953"/>
                  </a:lnTo>
                  <a:lnTo>
                    <a:pt x="179997" y="3543490"/>
                  </a:lnTo>
                  <a:lnTo>
                    <a:pt x="166052" y="3556469"/>
                  </a:lnTo>
                  <a:close/>
                </a:path>
                <a:path w="8443595" h="3762375">
                  <a:moveTo>
                    <a:pt x="85928" y="3447643"/>
                  </a:moveTo>
                  <a:lnTo>
                    <a:pt x="62471" y="3403574"/>
                  </a:lnTo>
                  <a:lnTo>
                    <a:pt x="51130" y="3378606"/>
                  </a:lnTo>
                  <a:lnTo>
                    <a:pt x="68592" y="3370973"/>
                  </a:lnTo>
                  <a:lnTo>
                    <a:pt x="73273" y="3381679"/>
                  </a:lnTo>
                  <a:lnTo>
                    <a:pt x="79578" y="3395192"/>
                  </a:lnTo>
                  <a:lnTo>
                    <a:pt x="86208" y="3408540"/>
                  </a:lnTo>
                  <a:lnTo>
                    <a:pt x="93148" y="3421684"/>
                  </a:lnTo>
                  <a:lnTo>
                    <a:pt x="100381" y="3434651"/>
                  </a:lnTo>
                  <a:lnTo>
                    <a:pt x="102323" y="3437940"/>
                  </a:lnTo>
                  <a:lnTo>
                    <a:pt x="85928" y="3447643"/>
                  </a:lnTo>
                  <a:close/>
                </a:path>
                <a:path w="8443595" h="3762375">
                  <a:moveTo>
                    <a:pt x="30734" y="3324237"/>
                  </a:moveTo>
                  <a:lnTo>
                    <a:pt x="19939" y="3287242"/>
                  </a:lnTo>
                  <a:lnTo>
                    <a:pt x="11480" y="3249345"/>
                  </a:lnTo>
                  <a:lnTo>
                    <a:pt x="30187" y="3245764"/>
                  </a:lnTo>
                  <a:lnTo>
                    <a:pt x="31515" y="3252660"/>
                  </a:lnTo>
                  <a:lnTo>
                    <a:pt x="34760" y="3267595"/>
                  </a:lnTo>
                  <a:lnTo>
                    <a:pt x="38358" y="3282378"/>
                  </a:lnTo>
                  <a:lnTo>
                    <a:pt x="42330" y="3297034"/>
                  </a:lnTo>
                  <a:lnTo>
                    <a:pt x="46708" y="3311766"/>
                  </a:lnTo>
                  <a:lnTo>
                    <a:pt x="48844" y="3318357"/>
                  </a:lnTo>
                  <a:lnTo>
                    <a:pt x="30734" y="3324237"/>
                  </a:lnTo>
                  <a:close/>
                </a:path>
                <a:path w="8443595" h="3762375">
                  <a:moveTo>
                    <a:pt x="38431" y="3282619"/>
                  </a:moveTo>
                  <a:lnTo>
                    <a:pt x="38366" y="3282378"/>
                  </a:lnTo>
                  <a:lnTo>
                    <a:pt x="38431" y="3282619"/>
                  </a:lnTo>
                  <a:close/>
                </a:path>
                <a:path w="8443595" h="3762375">
                  <a:moveTo>
                    <a:pt x="42392" y="3297262"/>
                  </a:moveTo>
                  <a:lnTo>
                    <a:pt x="42316" y="3297034"/>
                  </a:lnTo>
                  <a:lnTo>
                    <a:pt x="42392" y="3297262"/>
                  </a:lnTo>
                  <a:close/>
                </a:path>
              </a:pathLst>
            </a:custGeom>
            <a:solidFill>
              <a:srgbClr val="F88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38628" y="1165859"/>
              <a:ext cx="5826760" cy="3314700"/>
            </a:xfrm>
            <a:custGeom>
              <a:avLst/>
              <a:gdLst/>
              <a:ahLst/>
              <a:cxnLst/>
              <a:rect l="l" t="t" r="r" b="b"/>
              <a:pathLst>
                <a:path w="5826759" h="3314700">
                  <a:moveTo>
                    <a:pt x="5826252" y="3314700"/>
                  </a:moveTo>
                  <a:lnTo>
                    <a:pt x="0" y="3314700"/>
                  </a:lnTo>
                  <a:lnTo>
                    <a:pt x="0" y="0"/>
                  </a:lnTo>
                  <a:lnTo>
                    <a:pt x="5826252" y="0"/>
                  </a:lnTo>
                  <a:lnTo>
                    <a:pt x="5826252" y="331470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31769" y="1159510"/>
              <a:ext cx="5838825" cy="3326765"/>
            </a:xfrm>
            <a:custGeom>
              <a:avLst/>
              <a:gdLst/>
              <a:ahLst/>
              <a:cxnLst/>
              <a:rect l="l" t="t" r="r" b="b"/>
              <a:pathLst>
                <a:path w="5838825" h="3326765">
                  <a:moveTo>
                    <a:pt x="5838825" y="3326765"/>
                  </a:moveTo>
                  <a:lnTo>
                    <a:pt x="0" y="3326765"/>
                  </a:lnTo>
                  <a:lnTo>
                    <a:pt x="0" y="0"/>
                  </a:lnTo>
                  <a:lnTo>
                    <a:pt x="5838825" y="0"/>
                  </a:lnTo>
                  <a:lnTo>
                    <a:pt x="583882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314065"/>
                  </a:lnTo>
                  <a:lnTo>
                    <a:pt x="6350" y="3314065"/>
                  </a:lnTo>
                  <a:lnTo>
                    <a:pt x="12700" y="3320415"/>
                  </a:lnTo>
                  <a:lnTo>
                    <a:pt x="5838825" y="3320415"/>
                  </a:lnTo>
                  <a:lnTo>
                    <a:pt x="5838825" y="3326765"/>
                  </a:lnTo>
                  <a:close/>
                </a:path>
                <a:path w="5838825" h="33267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5838825" h="3326765">
                  <a:moveTo>
                    <a:pt x="582612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5826125" y="6349"/>
                  </a:lnTo>
                  <a:lnTo>
                    <a:pt x="5826125" y="12699"/>
                  </a:lnTo>
                  <a:close/>
                </a:path>
                <a:path w="5838825" h="3326765">
                  <a:moveTo>
                    <a:pt x="5826125" y="3320415"/>
                  </a:moveTo>
                  <a:lnTo>
                    <a:pt x="5826125" y="6349"/>
                  </a:lnTo>
                  <a:lnTo>
                    <a:pt x="5832475" y="12699"/>
                  </a:lnTo>
                  <a:lnTo>
                    <a:pt x="5838825" y="12699"/>
                  </a:lnTo>
                  <a:lnTo>
                    <a:pt x="5838825" y="3314065"/>
                  </a:lnTo>
                  <a:lnTo>
                    <a:pt x="5832475" y="3314065"/>
                  </a:lnTo>
                  <a:lnTo>
                    <a:pt x="5826125" y="3320415"/>
                  </a:lnTo>
                  <a:close/>
                </a:path>
                <a:path w="5838825" h="3326765">
                  <a:moveTo>
                    <a:pt x="5838825" y="12699"/>
                  </a:moveTo>
                  <a:lnTo>
                    <a:pt x="5832475" y="12699"/>
                  </a:lnTo>
                  <a:lnTo>
                    <a:pt x="5826125" y="6349"/>
                  </a:lnTo>
                  <a:lnTo>
                    <a:pt x="5838825" y="6349"/>
                  </a:lnTo>
                  <a:lnTo>
                    <a:pt x="5838825" y="12699"/>
                  </a:lnTo>
                  <a:close/>
                </a:path>
                <a:path w="5838825" h="3326765">
                  <a:moveTo>
                    <a:pt x="12700" y="3320415"/>
                  </a:moveTo>
                  <a:lnTo>
                    <a:pt x="6350" y="3314065"/>
                  </a:lnTo>
                  <a:lnTo>
                    <a:pt x="12700" y="3314065"/>
                  </a:lnTo>
                  <a:lnTo>
                    <a:pt x="12700" y="3320415"/>
                  </a:lnTo>
                  <a:close/>
                </a:path>
                <a:path w="5838825" h="3326765">
                  <a:moveTo>
                    <a:pt x="5826125" y="3320415"/>
                  </a:moveTo>
                  <a:lnTo>
                    <a:pt x="12700" y="3320415"/>
                  </a:lnTo>
                  <a:lnTo>
                    <a:pt x="12700" y="3314065"/>
                  </a:lnTo>
                  <a:lnTo>
                    <a:pt x="5826125" y="3314065"/>
                  </a:lnTo>
                  <a:lnTo>
                    <a:pt x="5826125" y="3320415"/>
                  </a:lnTo>
                  <a:close/>
                </a:path>
                <a:path w="5838825" h="3326765">
                  <a:moveTo>
                    <a:pt x="5838825" y="3320415"/>
                  </a:moveTo>
                  <a:lnTo>
                    <a:pt x="5826125" y="3320415"/>
                  </a:lnTo>
                  <a:lnTo>
                    <a:pt x="5832475" y="3314065"/>
                  </a:lnTo>
                  <a:lnTo>
                    <a:pt x="5838825" y="3314065"/>
                  </a:lnTo>
                  <a:lnTo>
                    <a:pt x="5838825" y="332041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89220" y="2275332"/>
              <a:ext cx="952500" cy="492125"/>
            </a:xfrm>
            <a:custGeom>
              <a:avLst/>
              <a:gdLst/>
              <a:ahLst/>
              <a:cxnLst/>
              <a:rect l="l" t="t" r="r" b="b"/>
              <a:pathLst>
                <a:path w="952500" h="492125">
                  <a:moveTo>
                    <a:pt x="880871" y="330707"/>
                  </a:moveTo>
                  <a:lnTo>
                    <a:pt x="880871" y="42672"/>
                  </a:lnTo>
                  <a:lnTo>
                    <a:pt x="131063" y="42672"/>
                  </a:lnTo>
                  <a:lnTo>
                    <a:pt x="131063" y="0"/>
                  </a:lnTo>
                  <a:lnTo>
                    <a:pt x="952500" y="0"/>
                  </a:lnTo>
                  <a:lnTo>
                    <a:pt x="952500" y="329184"/>
                  </a:lnTo>
                  <a:lnTo>
                    <a:pt x="926252" y="329248"/>
                  </a:lnTo>
                  <a:lnTo>
                    <a:pt x="903436" y="329750"/>
                  </a:lnTo>
                  <a:lnTo>
                    <a:pt x="887245" y="330350"/>
                  </a:lnTo>
                  <a:lnTo>
                    <a:pt x="880871" y="330707"/>
                  </a:lnTo>
                  <a:close/>
                </a:path>
                <a:path w="952500" h="492125">
                  <a:moveTo>
                    <a:pt x="819912" y="373380"/>
                  </a:moveTo>
                  <a:lnTo>
                    <a:pt x="819912" y="83819"/>
                  </a:lnTo>
                  <a:lnTo>
                    <a:pt x="68579" y="83819"/>
                  </a:lnTo>
                  <a:lnTo>
                    <a:pt x="68579" y="42672"/>
                  </a:lnTo>
                  <a:lnTo>
                    <a:pt x="880871" y="42672"/>
                  </a:lnTo>
                  <a:lnTo>
                    <a:pt x="880871" y="371856"/>
                  </a:lnTo>
                  <a:lnTo>
                    <a:pt x="858477" y="371865"/>
                  </a:lnTo>
                  <a:lnTo>
                    <a:pt x="838857" y="372456"/>
                  </a:lnTo>
                  <a:lnTo>
                    <a:pt x="819912" y="373380"/>
                  </a:lnTo>
                  <a:close/>
                </a:path>
                <a:path w="952500" h="492125">
                  <a:moveTo>
                    <a:pt x="212136" y="491875"/>
                  </a:moveTo>
                  <a:lnTo>
                    <a:pt x="166816" y="491157"/>
                  </a:lnTo>
                  <a:lnTo>
                    <a:pt x="116831" y="488116"/>
                  </a:lnTo>
                  <a:lnTo>
                    <a:pt x="61465" y="482477"/>
                  </a:lnTo>
                  <a:lnTo>
                    <a:pt x="0" y="473963"/>
                  </a:lnTo>
                  <a:lnTo>
                    <a:pt x="0" y="83819"/>
                  </a:lnTo>
                  <a:lnTo>
                    <a:pt x="819912" y="83819"/>
                  </a:lnTo>
                  <a:lnTo>
                    <a:pt x="819912" y="411480"/>
                  </a:lnTo>
                  <a:lnTo>
                    <a:pt x="758492" y="412505"/>
                  </a:lnTo>
                  <a:lnTo>
                    <a:pt x="703166" y="415344"/>
                  </a:lnTo>
                  <a:lnTo>
                    <a:pt x="653217" y="419722"/>
                  </a:lnTo>
                  <a:lnTo>
                    <a:pt x="607927" y="425363"/>
                  </a:lnTo>
                  <a:lnTo>
                    <a:pt x="566579" y="431991"/>
                  </a:lnTo>
                  <a:lnTo>
                    <a:pt x="528457" y="439329"/>
                  </a:lnTo>
                  <a:lnTo>
                    <a:pt x="393872" y="470281"/>
                  </a:lnTo>
                  <a:lnTo>
                    <a:pt x="361116" y="477038"/>
                  </a:lnTo>
                  <a:lnTo>
                    <a:pt x="327282" y="482852"/>
                  </a:lnTo>
                  <a:lnTo>
                    <a:pt x="291652" y="487447"/>
                  </a:lnTo>
                  <a:lnTo>
                    <a:pt x="253509" y="490547"/>
                  </a:lnTo>
                  <a:lnTo>
                    <a:pt x="212136" y="491875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80329" y="2266314"/>
              <a:ext cx="970280" cy="511175"/>
            </a:xfrm>
            <a:custGeom>
              <a:avLst/>
              <a:gdLst/>
              <a:ahLst/>
              <a:cxnLst/>
              <a:rect l="l" t="t" r="r" b="b"/>
              <a:pathLst>
                <a:path w="970279" h="511175">
                  <a:moveTo>
                    <a:pt x="149936" y="50927"/>
                  </a:moveTo>
                  <a:lnTo>
                    <a:pt x="130886" y="50927"/>
                  </a:lnTo>
                  <a:lnTo>
                    <a:pt x="130886" y="0"/>
                  </a:lnTo>
                  <a:lnTo>
                    <a:pt x="970280" y="0"/>
                  </a:lnTo>
                  <a:lnTo>
                    <a:pt x="970280" y="9525"/>
                  </a:lnTo>
                  <a:lnTo>
                    <a:pt x="149936" y="9525"/>
                  </a:lnTo>
                  <a:lnTo>
                    <a:pt x="140411" y="19050"/>
                  </a:lnTo>
                  <a:lnTo>
                    <a:pt x="149936" y="19050"/>
                  </a:lnTo>
                  <a:lnTo>
                    <a:pt x="149936" y="50927"/>
                  </a:lnTo>
                  <a:close/>
                </a:path>
                <a:path w="970279" h="511175">
                  <a:moveTo>
                    <a:pt x="149936" y="19050"/>
                  </a:moveTo>
                  <a:lnTo>
                    <a:pt x="140411" y="19050"/>
                  </a:lnTo>
                  <a:lnTo>
                    <a:pt x="149936" y="9525"/>
                  </a:lnTo>
                  <a:lnTo>
                    <a:pt x="149936" y="19050"/>
                  </a:lnTo>
                  <a:close/>
                </a:path>
                <a:path w="970279" h="511175">
                  <a:moveTo>
                    <a:pt x="951230" y="19050"/>
                  </a:moveTo>
                  <a:lnTo>
                    <a:pt x="149936" y="19050"/>
                  </a:lnTo>
                  <a:lnTo>
                    <a:pt x="149936" y="9525"/>
                  </a:lnTo>
                  <a:lnTo>
                    <a:pt x="951230" y="9525"/>
                  </a:lnTo>
                  <a:lnTo>
                    <a:pt x="951230" y="19050"/>
                  </a:lnTo>
                  <a:close/>
                </a:path>
                <a:path w="970279" h="511175">
                  <a:moveTo>
                    <a:pt x="951230" y="328375"/>
                  </a:moveTo>
                  <a:lnTo>
                    <a:pt x="951230" y="9525"/>
                  </a:lnTo>
                  <a:lnTo>
                    <a:pt x="960755" y="19050"/>
                  </a:lnTo>
                  <a:lnTo>
                    <a:pt x="970280" y="19050"/>
                  </a:lnTo>
                  <a:lnTo>
                    <a:pt x="970280" y="328320"/>
                  </a:lnTo>
                  <a:lnTo>
                    <a:pt x="960704" y="328320"/>
                  </a:lnTo>
                  <a:lnTo>
                    <a:pt x="951230" y="328375"/>
                  </a:lnTo>
                  <a:close/>
                </a:path>
                <a:path w="970279" h="511175">
                  <a:moveTo>
                    <a:pt x="970280" y="19050"/>
                  </a:moveTo>
                  <a:lnTo>
                    <a:pt x="960755" y="19050"/>
                  </a:lnTo>
                  <a:lnTo>
                    <a:pt x="951230" y="9525"/>
                  </a:lnTo>
                  <a:lnTo>
                    <a:pt x="970280" y="9525"/>
                  </a:lnTo>
                  <a:lnTo>
                    <a:pt x="970280" y="19050"/>
                  </a:lnTo>
                  <a:close/>
                </a:path>
                <a:path w="970279" h="511175">
                  <a:moveTo>
                    <a:pt x="86512" y="93357"/>
                  </a:moveTo>
                  <a:lnTo>
                    <a:pt x="67462" y="93357"/>
                  </a:lnTo>
                  <a:lnTo>
                    <a:pt x="67462" y="41402"/>
                  </a:lnTo>
                  <a:lnTo>
                    <a:pt x="130886" y="41402"/>
                  </a:lnTo>
                  <a:lnTo>
                    <a:pt x="130886" y="50927"/>
                  </a:lnTo>
                  <a:lnTo>
                    <a:pt x="86512" y="50927"/>
                  </a:lnTo>
                  <a:lnTo>
                    <a:pt x="76987" y="60452"/>
                  </a:lnTo>
                  <a:lnTo>
                    <a:pt x="86512" y="60452"/>
                  </a:lnTo>
                  <a:lnTo>
                    <a:pt x="86512" y="93357"/>
                  </a:lnTo>
                  <a:close/>
                </a:path>
                <a:path w="970279" h="511175">
                  <a:moveTo>
                    <a:pt x="899820" y="60452"/>
                  </a:moveTo>
                  <a:lnTo>
                    <a:pt x="890295" y="60452"/>
                  </a:lnTo>
                  <a:lnTo>
                    <a:pt x="880770" y="50927"/>
                  </a:lnTo>
                  <a:lnTo>
                    <a:pt x="149936" y="50927"/>
                  </a:lnTo>
                  <a:lnTo>
                    <a:pt x="149936" y="41402"/>
                  </a:lnTo>
                  <a:lnTo>
                    <a:pt x="899820" y="41402"/>
                  </a:lnTo>
                  <a:lnTo>
                    <a:pt x="899820" y="60452"/>
                  </a:lnTo>
                  <a:close/>
                </a:path>
                <a:path w="970279" h="511175">
                  <a:moveTo>
                    <a:pt x="86512" y="60452"/>
                  </a:moveTo>
                  <a:lnTo>
                    <a:pt x="76987" y="60452"/>
                  </a:lnTo>
                  <a:lnTo>
                    <a:pt x="86512" y="50927"/>
                  </a:lnTo>
                  <a:lnTo>
                    <a:pt x="86512" y="60452"/>
                  </a:lnTo>
                  <a:close/>
                </a:path>
                <a:path w="970279" h="511175">
                  <a:moveTo>
                    <a:pt x="880770" y="60452"/>
                  </a:moveTo>
                  <a:lnTo>
                    <a:pt x="86512" y="60452"/>
                  </a:lnTo>
                  <a:lnTo>
                    <a:pt x="86512" y="50927"/>
                  </a:lnTo>
                  <a:lnTo>
                    <a:pt x="880770" y="50927"/>
                  </a:lnTo>
                  <a:lnTo>
                    <a:pt x="880770" y="60452"/>
                  </a:lnTo>
                  <a:close/>
                </a:path>
                <a:path w="970279" h="511175">
                  <a:moveTo>
                    <a:pt x="880770" y="370833"/>
                  </a:moveTo>
                  <a:lnTo>
                    <a:pt x="880770" y="50927"/>
                  </a:lnTo>
                  <a:lnTo>
                    <a:pt x="890295" y="60452"/>
                  </a:lnTo>
                  <a:lnTo>
                    <a:pt x="899820" y="60452"/>
                  </a:lnTo>
                  <a:lnTo>
                    <a:pt x="899820" y="329660"/>
                  </a:lnTo>
                  <a:lnTo>
                    <a:pt x="889927" y="330047"/>
                  </a:lnTo>
                  <a:lnTo>
                    <a:pt x="890663" y="349072"/>
                  </a:lnTo>
                  <a:lnTo>
                    <a:pt x="899820" y="349072"/>
                  </a:lnTo>
                  <a:lnTo>
                    <a:pt x="899820" y="370751"/>
                  </a:lnTo>
                  <a:lnTo>
                    <a:pt x="890206" y="370751"/>
                  </a:lnTo>
                  <a:lnTo>
                    <a:pt x="880770" y="370833"/>
                  </a:lnTo>
                  <a:close/>
                </a:path>
                <a:path w="970279" h="511175">
                  <a:moveTo>
                    <a:pt x="215252" y="510781"/>
                  </a:moveTo>
                  <a:lnTo>
                    <a:pt x="174231" y="510019"/>
                  </a:lnTo>
                  <a:lnTo>
                    <a:pt x="129527" y="507415"/>
                  </a:lnTo>
                  <a:lnTo>
                    <a:pt x="80645" y="502754"/>
                  </a:lnTo>
                  <a:lnTo>
                    <a:pt x="27063" y="495871"/>
                  </a:lnTo>
                  <a:lnTo>
                    <a:pt x="0" y="491832"/>
                  </a:lnTo>
                  <a:lnTo>
                    <a:pt x="0" y="83832"/>
                  </a:lnTo>
                  <a:lnTo>
                    <a:pt x="67462" y="83832"/>
                  </a:lnTo>
                  <a:lnTo>
                    <a:pt x="67462" y="93357"/>
                  </a:lnTo>
                  <a:lnTo>
                    <a:pt x="19050" y="93357"/>
                  </a:lnTo>
                  <a:lnTo>
                    <a:pt x="9525" y="102882"/>
                  </a:lnTo>
                  <a:lnTo>
                    <a:pt x="19050" y="102882"/>
                  </a:lnTo>
                  <a:lnTo>
                    <a:pt x="19050" y="474205"/>
                  </a:lnTo>
                  <a:lnTo>
                    <a:pt x="10922" y="474205"/>
                  </a:lnTo>
                  <a:lnTo>
                    <a:pt x="19050" y="483628"/>
                  </a:lnTo>
                  <a:lnTo>
                    <a:pt x="81095" y="483628"/>
                  </a:lnTo>
                  <a:lnTo>
                    <a:pt x="82834" y="483831"/>
                  </a:lnTo>
                  <a:lnTo>
                    <a:pt x="99402" y="485597"/>
                  </a:lnTo>
                  <a:lnTo>
                    <a:pt x="115468" y="487133"/>
                  </a:lnTo>
                  <a:lnTo>
                    <a:pt x="131051" y="488429"/>
                  </a:lnTo>
                  <a:lnTo>
                    <a:pt x="146151" y="489496"/>
                  </a:lnTo>
                  <a:lnTo>
                    <a:pt x="160807" y="490347"/>
                  </a:lnTo>
                  <a:lnTo>
                    <a:pt x="175031" y="490994"/>
                  </a:lnTo>
                  <a:lnTo>
                    <a:pt x="188836" y="491426"/>
                  </a:lnTo>
                  <a:lnTo>
                    <a:pt x="188696" y="491426"/>
                  </a:lnTo>
                  <a:lnTo>
                    <a:pt x="202234" y="491667"/>
                  </a:lnTo>
                  <a:lnTo>
                    <a:pt x="215171" y="491730"/>
                  </a:lnTo>
                  <a:lnTo>
                    <a:pt x="390656" y="491731"/>
                  </a:lnTo>
                  <a:lnTo>
                    <a:pt x="382282" y="493496"/>
                  </a:lnTo>
                  <a:lnTo>
                    <a:pt x="342099" y="500786"/>
                  </a:lnTo>
                  <a:lnTo>
                    <a:pt x="299415" y="506399"/>
                  </a:lnTo>
                  <a:lnTo>
                    <a:pt x="253085" y="509866"/>
                  </a:lnTo>
                  <a:lnTo>
                    <a:pt x="228193" y="510641"/>
                  </a:lnTo>
                  <a:lnTo>
                    <a:pt x="215252" y="510781"/>
                  </a:lnTo>
                  <a:close/>
                </a:path>
                <a:path w="970279" h="511175">
                  <a:moveTo>
                    <a:pt x="837946" y="102882"/>
                  </a:moveTo>
                  <a:lnTo>
                    <a:pt x="828421" y="102882"/>
                  </a:lnTo>
                  <a:lnTo>
                    <a:pt x="818896" y="93357"/>
                  </a:lnTo>
                  <a:lnTo>
                    <a:pt x="86512" y="93357"/>
                  </a:lnTo>
                  <a:lnTo>
                    <a:pt x="86512" y="83832"/>
                  </a:lnTo>
                  <a:lnTo>
                    <a:pt x="837946" y="83832"/>
                  </a:lnTo>
                  <a:lnTo>
                    <a:pt x="837946" y="102882"/>
                  </a:lnTo>
                  <a:close/>
                </a:path>
                <a:path w="970279" h="511175">
                  <a:moveTo>
                    <a:pt x="19050" y="102882"/>
                  </a:moveTo>
                  <a:lnTo>
                    <a:pt x="9525" y="102882"/>
                  </a:lnTo>
                  <a:lnTo>
                    <a:pt x="19050" y="93357"/>
                  </a:lnTo>
                  <a:lnTo>
                    <a:pt x="19050" y="102882"/>
                  </a:lnTo>
                  <a:close/>
                </a:path>
                <a:path w="970279" h="511175">
                  <a:moveTo>
                    <a:pt x="818896" y="102882"/>
                  </a:moveTo>
                  <a:lnTo>
                    <a:pt x="19050" y="102882"/>
                  </a:lnTo>
                  <a:lnTo>
                    <a:pt x="19050" y="93357"/>
                  </a:lnTo>
                  <a:lnTo>
                    <a:pt x="818896" y="93357"/>
                  </a:lnTo>
                  <a:lnTo>
                    <a:pt x="818896" y="102882"/>
                  </a:lnTo>
                  <a:close/>
                </a:path>
                <a:path w="970279" h="511175">
                  <a:moveTo>
                    <a:pt x="818896" y="411181"/>
                  </a:moveTo>
                  <a:lnTo>
                    <a:pt x="818896" y="93357"/>
                  </a:lnTo>
                  <a:lnTo>
                    <a:pt x="828421" y="102882"/>
                  </a:lnTo>
                  <a:lnTo>
                    <a:pt x="837946" y="102882"/>
                  </a:lnTo>
                  <a:lnTo>
                    <a:pt x="837946" y="372456"/>
                  </a:lnTo>
                  <a:lnTo>
                    <a:pt x="827862" y="373049"/>
                  </a:lnTo>
                  <a:lnTo>
                    <a:pt x="828979" y="392074"/>
                  </a:lnTo>
                  <a:lnTo>
                    <a:pt x="837946" y="392074"/>
                  </a:lnTo>
                  <a:lnTo>
                    <a:pt x="837946" y="411137"/>
                  </a:lnTo>
                  <a:lnTo>
                    <a:pt x="828370" y="411137"/>
                  </a:lnTo>
                  <a:lnTo>
                    <a:pt x="818896" y="411181"/>
                  </a:lnTo>
                  <a:close/>
                </a:path>
                <a:path w="970279" h="511175">
                  <a:moveTo>
                    <a:pt x="951230" y="337845"/>
                  </a:moveTo>
                  <a:lnTo>
                    <a:pt x="951230" y="328375"/>
                  </a:lnTo>
                  <a:lnTo>
                    <a:pt x="960704" y="328320"/>
                  </a:lnTo>
                  <a:lnTo>
                    <a:pt x="951230" y="337845"/>
                  </a:lnTo>
                  <a:close/>
                </a:path>
                <a:path w="970279" h="511175">
                  <a:moveTo>
                    <a:pt x="970280" y="337845"/>
                  </a:moveTo>
                  <a:lnTo>
                    <a:pt x="951230" y="337845"/>
                  </a:lnTo>
                  <a:lnTo>
                    <a:pt x="960704" y="328320"/>
                  </a:lnTo>
                  <a:lnTo>
                    <a:pt x="970280" y="328320"/>
                  </a:lnTo>
                  <a:lnTo>
                    <a:pt x="970280" y="337845"/>
                  </a:lnTo>
                  <a:close/>
                </a:path>
                <a:path w="970279" h="511175">
                  <a:moveTo>
                    <a:pt x="899820" y="348718"/>
                  </a:moveTo>
                  <a:lnTo>
                    <a:pt x="899820" y="329660"/>
                  </a:lnTo>
                  <a:lnTo>
                    <a:pt x="911999" y="329184"/>
                  </a:lnTo>
                  <a:lnTo>
                    <a:pt x="934681" y="328587"/>
                  </a:lnTo>
                  <a:lnTo>
                    <a:pt x="951230" y="328375"/>
                  </a:lnTo>
                  <a:lnTo>
                    <a:pt x="951230" y="337845"/>
                  </a:lnTo>
                  <a:lnTo>
                    <a:pt x="970280" y="337845"/>
                  </a:lnTo>
                  <a:lnTo>
                    <a:pt x="970280" y="347319"/>
                  </a:lnTo>
                  <a:lnTo>
                    <a:pt x="947661" y="347446"/>
                  </a:lnTo>
                  <a:lnTo>
                    <a:pt x="935024" y="347637"/>
                  </a:lnTo>
                  <a:lnTo>
                    <a:pt x="912558" y="348221"/>
                  </a:lnTo>
                  <a:lnTo>
                    <a:pt x="899820" y="348718"/>
                  </a:lnTo>
                  <a:close/>
                </a:path>
                <a:path w="970279" h="511175">
                  <a:moveTo>
                    <a:pt x="890663" y="349072"/>
                  </a:moveTo>
                  <a:lnTo>
                    <a:pt x="889927" y="330047"/>
                  </a:lnTo>
                  <a:lnTo>
                    <a:pt x="899820" y="329660"/>
                  </a:lnTo>
                  <a:lnTo>
                    <a:pt x="899820" y="348718"/>
                  </a:lnTo>
                  <a:lnTo>
                    <a:pt x="890663" y="349072"/>
                  </a:lnTo>
                  <a:close/>
                </a:path>
                <a:path w="970279" h="511175">
                  <a:moveTo>
                    <a:pt x="899820" y="349072"/>
                  </a:moveTo>
                  <a:lnTo>
                    <a:pt x="890663" y="349072"/>
                  </a:lnTo>
                  <a:lnTo>
                    <a:pt x="899820" y="348718"/>
                  </a:lnTo>
                  <a:lnTo>
                    <a:pt x="899820" y="349072"/>
                  </a:lnTo>
                  <a:close/>
                </a:path>
                <a:path w="970279" h="511175">
                  <a:moveTo>
                    <a:pt x="880770" y="380276"/>
                  </a:moveTo>
                  <a:lnTo>
                    <a:pt x="880770" y="370833"/>
                  </a:lnTo>
                  <a:lnTo>
                    <a:pt x="890206" y="370751"/>
                  </a:lnTo>
                  <a:lnTo>
                    <a:pt x="880770" y="380276"/>
                  </a:lnTo>
                  <a:close/>
                </a:path>
                <a:path w="970279" h="511175">
                  <a:moveTo>
                    <a:pt x="899820" y="380276"/>
                  </a:moveTo>
                  <a:lnTo>
                    <a:pt x="880770" y="380276"/>
                  </a:lnTo>
                  <a:lnTo>
                    <a:pt x="890206" y="370751"/>
                  </a:lnTo>
                  <a:lnTo>
                    <a:pt x="899820" y="370751"/>
                  </a:lnTo>
                  <a:lnTo>
                    <a:pt x="899820" y="380276"/>
                  </a:lnTo>
                  <a:close/>
                </a:path>
                <a:path w="970279" h="511175">
                  <a:moveTo>
                    <a:pt x="837946" y="391544"/>
                  </a:moveTo>
                  <a:lnTo>
                    <a:pt x="837946" y="372456"/>
                  </a:lnTo>
                  <a:lnTo>
                    <a:pt x="847293" y="371906"/>
                  </a:lnTo>
                  <a:lnTo>
                    <a:pt x="867283" y="371119"/>
                  </a:lnTo>
                  <a:lnTo>
                    <a:pt x="878611" y="370852"/>
                  </a:lnTo>
                  <a:lnTo>
                    <a:pt x="880770" y="370833"/>
                  </a:lnTo>
                  <a:lnTo>
                    <a:pt x="880770" y="380276"/>
                  </a:lnTo>
                  <a:lnTo>
                    <a:pt x="899820" y="380276"/>
                  </a:lnTo>
                  <a:lnTo>
                    <a:pt x="899820" y="389724"/>
                  </a:lnTo>
                  <a:lnTo>
                    <a:pt x="878979" y="389902"/>
                  </a:lnTo>
                  <a:lnTo>
                    <a:pt x="867803" y="390156"/>
                  </a:lnTo>
                  <a:lnTo>
                    <a:pt x="867956" y="390156"/>
                  </a:lnTo>
                  <a:lnTo>
                    <a:pt x="848463" y="390931"/>
                  </a:lnTo>
                  <a:lnTo>
                    <a:pt x="837946" y="391544"/>
                  </a:lnTo>
                  <a:close/>
                </a:path>
                <a:path w="970279" h="511175">
                  <a:moveTo>
                    <a:pt x="828979" y="392074"/>
                  </a:moveTo>
                  <a:lnTo>
                    <a:pt x="827862" y="373049"/>
                  </a:lnTo>
                  <a:lnTo>
                    <a:pt x="837946" y="372456"/>
                  </a:lnTo>
                  <a:lnTo>
                    <a:pt x="837946" y="391544"/>
                  </a:lnTo>
                  <a:lnTo>
                    <a:pt x="828979" y="392074"/>
                  </a:lnTo>
                  <a:close/>
                </a:path>
                <a:path w="970279" h="511175">
                  <a:moveTo>
                    <a:pt x="848144" y="390944"/>
                  </a:moveTo>
                  <a:lnTo>
                    <a:pt x="848321" y="390931"/>
                  </a:lnTo>
                  <a:lnTo>
                    <a:pt x="848463" y="390931"/>
                  </a:lnTo>
                  <a:lnTo>
                    <a:pt x="848144" y="390944"/>
                  </a:lnTo>
                  <a:close/>
                </a:path>
                <a:path w="970279" h="511175">
                  <a:moveTo>
                    <a:pt x="837946" y="392074"/>
                  </a:moveTo>
                  <a:lnTo>
                    <a:pt x="828979" y="392074"/>
                  </a:lnTo>
                  <a:lnTo>
                    <a:pt x="837946" y="391544"/>
                  </a:lnTo>
                  <a:lnTo>
                    <a:pt x="837946" y="392074"/>
                  </a:lnTo>
                  <a:close/>
                </a:path>
                <a:path w="970279" h="511175">
                  <a:moveTo>
                    <a:pt x="818896" y="420662"/>
                  </a:moveTo>
                  <a:lnTo>
                    <a:pt x="818896" y="411181"/>
                  </a:lnTo>
                  <a:lnTo>
                    <a:pt x="828370" y="411137"/>
                  </a:lnTo>
                  <a:lnTo>
                    <a:pt x="818896" y="420662"/>
                  </a:lnTo>
                  <a:close/>
                </a:path>
                <a:path w="970279" h="511175">
                  <a:moveTo>
                    <a:pt x="837946" y="420662"/>
                  </a:moveTo>
                  <a:lnTo>
                    <a:pt x="818896" y="420662"/>
                  </a:lnTo>
                  <a:lnTo>
                    <a:pt x="828370" y="411137"/>
                  </a:lnTo>
                  <a:lnTo>
                    <a:pt x="837946" y="411137"/>
                  </a:lnTo>
                  <a:lnTo>
                    <a:pt x="837946" y="420662"/>
                  </a:lnTo>
                  <a:close/>
                </a:path>
                <a:path w="970279" h="511175">
                  <a:moveTo>
                    <a:pt x="464162" y="474840"/>
                  </a:moveTo>
                  <a:lnTo>
                    <a:pt x="378434" y="474840"/>
                  </a:lnTo>
                  <a:lnTo>
                    <a:pt x="397802" y="470763"/>
                  </a:lnTo>
                  <a:lnTo>
                    <a:pt x="416902" y="466458"/>
                  </a:lnTo>
                  <a:lnTo>
                    <a:pt x="495211" y="447903"/>
                  </a:lnTo>
                  <a:lnTo>
                    <a:pt x="537629" y="438619"/>
                  </a:lnTo>
                  <a:lnTo>
                    <a:pt x="583742" y="429958"/>
                  </a:lnTo>
                  <a:lnTo>
                    <a:pt x="621436" y="424167"/>
                  </a:lnTo>
                  <a:lnTo>
                    <a:pt x="662368" y="419214"/>
                  </a:lnTo>
                  <a:lnTo>
                    <a:pt x="707009" y="415264"/>
                  </a:lnTo>
                  <a:lnTo>
                    <a:pt x="755865" y="412546"/>
                  </a:lnTo>
                  <a:lnTo>
                    <a:pt x="818896" y="411181"/>
                  </a:lnTo>
                  <a:lnTo>
                    <a:pt x="818896" y="420662"/>
                  </a:lnTo>
                  <a:lnTo>
                    <a:pt x="837946" y="420662"/>
                  </a:lnTo>
                  <a:lnTo>
                    <a:pt x="837946" y="430136"/>
                  </a:lnTo>
                  <a:lnTo>
                    <a:pt x="809574" y="430276"/>
                  </a:lnTo>
                  <a:lnTo>
                    <a:pt x="791349" y="430542"/>
                  </a:lnTo>
                  <a:lnTo>
                    <a:pt x="773696" y="430974"/>
                  </a:lnTo>
                  <a:lnTo>
                    <a:pt x="756935" y="431571"/>
                  </a:lnTo>
                  <a:lnTo>
                    <a:pt x="740281" y="432320"/>
                  </a:lnTo>
                  <a:lnTo>
                    <a:pt x="693380" y="435432"/>
                  </a:lnTo>
                  <a:lnTo>
                    <a:pt x="650478" y="439686"/>
                  </a:lnTo>
                  <a:lnTo>
                    <a:pt x="611348" y="444868"/>
                  </a:lnTo>
                  <a:lnTo>
                    <a:pt x="586816" y="448754"/>
                  </a:lnTo>
                  <a:lnTo>
                    <a:pt x="563800" y="452882"/>
                  </a:lnTo>
                  <a:lnTo>
                    <a:pt x="541388" y="457288"/>
                  </a:lnTo>
                  <a:lnTo>
                    <a:pt x="520053" y="461835"/>
                  </a:lnTo>
                  <a:lnTo>
                    <a:pt x="499447" y="466483"/>
                  </a:lnTo>
                  <a:lnTo>
                    <a:pt x="464162" y="474840"/>
                  </a:lnTo>
                  <a:close/>
                </a:path>
                <a:path w="970279" h="511175">
                  <a:moveTo>
                    <a:pt x="756577" y="431584"/>
                  </a:moveTo>
                  <a:lnTo>
                    <a:pt x="756935" y="431571"/>
                  </a:lnTo>
                  <a:lnTo>
                    <a:pt x="756577" y="431584"/>
                  </a:lnTo>
                  <a:close/>
                </a:path>
                <a:path w="970279" h="511175">
                  <a:moveTo>
                    <a:pt x="740003" y="432333"/>
                  </a:moveTo>
                  <a:lnTo>
                    <a:pt x="740281" y="432320"/>
                  </a:lnTo>
                  <a:lnTo>
                    <a:pt x="740003" y="432333"/>
                  </a:lnTo>
                  <a:close/>
                </a:path>
                <a:path w="970279" h="511175">
                  <a:moveTo>
                    <a:pt x="723925" y="433235"/>
                  </a:moveTo>
                  <a:lnTo>
                    <a:pt x="724150" y="433222"/>
                  </a:lnTo>
                  <a:lnTo>
                    <a:pt x="723925" y="433235"/>
                  </a:lnTo>
                  <a:close/>
                </a:path>
                <a:path w="970279" h="511175">
                  <a:moveTo>
                    <a:pt x="708329" y="434276"/>
                  </a:moveTo>
                  <a:lnTo>
                    <a:pt x="708518" y="434263"/>
                  </a:lnTo>
                  <a:lnTo>
                    <a:pt x="708329" y="434276"/>
                  </a:lnTo>
                  <a:close/>
                </a:path>
                <a:path w="970279" h="511175">
                  <a:moveTo>
                    <a:pt x="693216" y="435444"/>
                  </a:moveTo>
                  <a:lnTo>
                    <a:pt x="693380" y="435432"/>
                  </a:lnTo>
                  <a:lnTo>
                    <a:pt x="693216" y="435444"/>
                  </a:lnTo>
                  <a:close/>
                </a:path>
                <a:path w="970279" h="511175">
                  <a:moveTo>
                    <a:pt x="678548" y="436740"/>
                  </a:moveTo>
                  <a:lnTo>
                    <a:pt x="678691" y="436727"/>
                  </a:lnTo>
                  <a:lnTo>
                    <a:pt x="678548" y="436740"/>
                  </a:lnTo>
                  <a:close/>
                </a:path>
                <a:path w="970279" h="511175">
                  <a:moveTo>
                    <a:pt x="664311" y="438162"/>
                  </a:moveTo>
                  <a:close/>
                </a:path>
                <a:path w="970279" h="511175">
                  <a:moveTo>
                    <a:pt x="650481" y="439686"/>
                  </a:moveTo>
                  <a:close/>
                </a:path>
                <a:path w="970279" h="511175">
                  <a:moveTo>
                    <a:pt x="637116" y="441316"/>
                  </a:moveTo>
                  <a:close/>
                </a:path>
                <a:path w="970279" h="511175">
                  <a:moveTo>
                    <a:pt x="637050" y="441325"/>
                  </a:moveTo>
                  <a:close/>
                </a:path>
                <a:path w="970279" h="511175">
                  <a:moveTo>
                    <a:pt x="624001" y="443052"/>
                  </a:moveTo>
                  <a:close/>
                </a:path>
                <a:path w="970279" h="511175">
                  <a:moveTo>
                    <a:pt x="611348" y="444868"/>
                  </a:moveTo>
                  <a:close/>
                </a:path>
                <a:path w="970279" h="511175">
                  <a:moveTo>
                    <a:pt x="586852" y="448754"/>
                  </a:moveTo>
                  <a:lnTo>
                    <a:pt x="586994" y="448729"/>
                  </a:lnTo>
                  <a:lnTo>
                    <a:pt x="586852" y="448754"/>
                  </a:lnTo>
                  <a:close/>
                </a:path>
                <a:path w="970279" h="511175">
                  <a:moveTo>
                    <a:pt x="563587" y="452920"/>
                  </a:moveTo>
                  <a:lnTo>
                    <a:pt x="563753" y="452882"/>
                  </a:lnTo>
                  <a:lnTo>
                    <a:pt x="563587" y="452920"/>
                  </a:lnTo>
                  <a:close/>
                </a:path>
                <a:path w="970279" h="511175">
                  <a:moveTo>
                    <a:pt x="541408" y="457288"/>
                  </a:moveTo>
                  <a:close/>
                </a:path>
                <a:path w="970279" h="511175">
                  <a:moveTo>
                    <a:pt x="520078" y="461829"/>
                  </a:moveTo>
                  <a:close/>
                </a:path>
                <a:path w="970279" h="511175">
                  <a:moveTo>
                    <a:pt x="520053" y="461835"/>
                  </a:moveTo>
                  <a:close/>
                </a:path>
                <a:path w="970279" h="511175">
                  <a:moveTo>
                    <a:pt x="416788" y="466483"/>
                  </a:moveTo>
                  <a:close/>
                </a:path>
                <a:path w="970279" h="511175">
                  <a:moveTo>
                    <a:pt x="499500" y="466471"/>
                  </a:moveTo>
                  <a:close/>
                </a:path>
                <a:path w="970279" h="511175">
                  <a:moveTo>
                    <a:pt x="397675" y="470789"/>
                  </a:moveTo>
                  <a:close/>
                </a:path>
                <a:path w="970279" h="511175">
                  <a:moveTo>
                    <a:pt x="19050" y="483628"/>
                  </a:moveTo>
                  <a:lnTo>
                    <a:pt x="10922" y="474205"/>
                  </a:lnTo>
                  <a:lnTo>
                    <a:pt x="19050" y="475412"/>
                  </a:lnTo>
                  <a:lnTo>
                    <a:pt x="19050" y="483628"/>
                  </a:lnTo>
                  <a:close/>
                </a:path>
                <a:path w="970279" h="511175">
                  <a:moveTo>
                    <a:pt x="19050" y="475412"/>
                  </a:moveTo>
                  <a:lnTo>
                    <a:pt x="10922" y="474205"/>
                  </a:lnTo>
                  <a:lnTo>
                    <a:pt x="19050" y="474205"/>
                  </a:lnTo>
                  <a:lnTo>
                    <a:pt x="19050" y="475412"/>
                  </a:lnTo>
                  <a:close/>
                </a:path>
                <a:path w="970279" h="511175">
                  <a:moveTo>
                    <a:pt x="434027" y="481977"/>
                  </a:moveTo>
                  <a:lnTo>
                    <a:pt x="339013" y="481977"/>
                  </a:lnTo>
                  <a:lnTo>
                    <a:pt x="339242" y="481939"/>
                  </a:lnTo>
                  <a:lnTo>
                    <a:pt x="359130" y="478561"/>
                  </a:lnTo>
                  <a:lnTo>
                    <a:pt x="378599" y="474802"/>
                  </a:lnTo>
                  <a:lnTo>
                    <a:pt x="378434" y="474840"/>
                  </a:lnTo>
                  <a:lnTo>
                    <a:pt x="464162" y="474840"/>
                  </a:lnTo>
                  <a:lnTo>
                    <a:pt x="434027" y="481977"/>
                  </a:lnTo>
                  <a:close/>
                </a:path>
                <a:path w="970279" h="511175">
                  <a:moveTo>
                    <a:pt x="81095" y="483628"/>
                  </a:moveTo>
                  <a:lnTo>
                    <a:pt x="19050" y="483628"/>
                  </a:lnTo>
                  <a:lnTo>
                    <a:pt x="19050" y="475412"/>
                  </a:lnTo>
                  <a:lnTo>
                    <a:pt x="29734" y="476999"/>
                  </a:lnTo>
                  <a:lnTo>
                    <a:pt x="48054" y="479552"/>
                  </a:lnTo>
                  <a:lnTo>
                    <a:pt x="65610" y="481799"/>
                  </a:lnTo>
                  <a:lnTo>
                    <a:pt x="81095" y="483628"/>
                  </a:lnTo>
                  <a:close/>
                </a:path>
                <a:path w="970279" h="511175">
                  <a:moveTo>
                    <a:pt x="459765" y="475881"/>
                  </a:moveTo>
                  <a:close/>
                </a:path>
                <a:path w="970279" h="511175">
                  <a:moveTo>
                    <a:pt x="358940" y="478586"/>
                  </a:moveTo>
                  <a:lnTo>
                    <a:pt x="359072" y="478561"/>
                  </a:lnTo>
                  <a:lnTo>
                    <a:pt x="358940" y="478586"/>
                  </a:lnTo>
                  <a:close/>
                </a:path>
                <a:path w="970279" h="511175">
                  <a:moveTo>
                    <a:pt x="339212" y="481944"/>
                  </a:moveTo>
                  <a:close/>
                </a:path>
                <a:path w="970279" h="511175">
                  <a:moveTo>
                    <a:pt x="421453" y="484962"/>
                  </a:moveTo>
                  <a:lnTo>
                    <a:pt x="318528" y="484962"/>
                  </a:lnTo>
                  <a:lnTo>
                    <a:pt x="318719" y="484936"/>
                  </a:lnTo>
                  <a:lnTo>
                    <a:pt x="339212" y="481944"/>
                  </a:lnTo>
                  <a:lnTo>
                    <a:pt x="339013" y="481977"/>
                  </a:lnTo>
                  <a:lnTo>
                    <a:pt x="434027" y="481977"/>
                  </a:lnTo>
                  <a:lnTo>
                    <a:pt x="421453" y="484962"/>
                  </a:lnTo>
                  <a:close/>
                </a:path>
                <a:path w="970279" h="511175">
                  <a:moveTo>
                    <a:pt x="318608" y="484950"/>
                  </a:moveTo>
                  <a:close/>
                </a:path>
                <a:path w="970279" h="511175">
                  <a:moveTo>
                    <a:pt x="410393" y="487451"/>
                  </a:moveTo>
                  <a:lnTo>
                    <a:pt x="297383" y="487451"/>
                  </a:lnTo>
                  <a:lnTo>
                    <a:pt x="297510" y="487438"/>
                  </a:lnTo>
                  <a:lnTo>
                    <a:pt x="308216" y="486244"/>
                  </a:lnTo>
                  <a:lnTo>
                    <a:pt x="318608" y="484950"/>
                  </a:lnTo>
                  <a:lnTo>
                    <a:pt x="421453" y="484962"/>
                  </a:lnTo>
                  <a:lnTo>
                    <a:pt x="410393" y="487451"/>
                  </a:lnTo>
                  <a:close/>
                </a:path>
                <a:path w="970279" h="511175">
                  <a:moveTo>
                    <a:pt x="308089" y="486257"/>
                  </a:moveTo>
                  <a:close/>
                </a:path>
                <a:path w="970279" h="511175">
                  <a:moveTo>
                    <a:pt x="297405" y="487448"/>
                  </a:moveTo>
                  <a:close/>
                </a:path>
                <a:path w="970279" h="511175">
                  <a:moveTo>
                    <a:pt x="405645" y="488518"/>
                  </a:moveTo>
                  <a:lnTo>
                    <a:pt x="286448" y="488518"/>
                  </a:lnTo>
                  <a:lnTo>
                    <a:pt x="286588" y="488505"/>
                  </a:lnTo>
                  <a:lnTo>
                    <a:pt x="297405" y="487448"/>
                  </a:lnTo>
                  <a:lnTo>
                    <a:pt x="410393" y="487451"/>
                  </a:lnTo>
                  <a:lnTo>
                    <a:pt x="405645" y="488518"/>
                  </a:lnTo>
                  <a:close/>
                </a:path>
                <a:path w="970279" h="511175">
                  <a:moveTo>
                    <a:pt x="286528" y="488510"/>
                  </a:moveTo>
                  <a:close/>
                </a:path>
                <a:path w="970279" h="511175">
                  <a:moveTo>
                    <a:pt x="401561" y="489432"/>
                  </a:moveTo>
                  <a:lnTo>
                    <a:pt x="275285" y="489432"/>
                  </a:lnTo>
                  <a:lnTo>
                    <a:pt x="286528" y="488510"/>
                  </a:lnTo>
                  <a:lnTo>
                    <a:pt x="405645" y="488518"/>
                  </a:lnTo>
                  <a:lnTo>
                    <a:pt x="401561" y="489432"/>
                  </a:lnTo>
                  <a:close/>
                </a:path>
                <a:path w="970279" h="511175">
                  <a:moveTo>
                    <a:pt x="394874" y="490842"/>
                  </a:moveTo>
                  <a:lnTo>
                    <a:pt x="252133" y="490842"/>
                  </a:lnTo>
                  <a:lnTo>
                    <a:pt x="263982" y="490207"/>
                  </a:lnTo>
                  <a:lnTo>
                    <a:pt x="275412" y="489419"/>
                  </a:lnTo>
                  <a:lnTo>
                    <a:pt x="401561" y="489432"/>
                  </a:lnTo>
                  <a:lnTo>
                    <a:pt x="394874" y="490842"/>
                  </a:lnTo>
                  <a:close/>
                </a:path>
                <a:path w="970279" h="511175">
                  <a:moveTo>
                    <a:pt x="390656" y="491731"/>
                  </a:moveTo>
                  <a:lnTo>
                    <a:pt x="215171" y="491730"/>
                  </a:lnTo>
                  <a:lnTo>
                    <a:pt x="227939" y="491604"/>
                  </a:lnTo>
                  <a:lnTo>
                    <a:pt x="227799" y="491604"/>
                  </a:lnTo>
                  <a:lnTo>
                    <a:pt x="240271" y="491299"/>
                  </a:lnTo>
                  <a:lnTo>
                    <a:pt x="240131" y="491299"/>
                  </a:lnTo>
                  <a:lnTo>
                    <a:pt x="252272" y="490829"/>
                  </a:lnTo>
                  <a:lnTo>
                    <a:pt x="252133" y="490842"/>
                  </a:lnTo>
                  <a:lnTo>
                    <a:pt x="394874" y="490842"/>
                  </a:lnTo>
                  <a:lnTo>
                    <a:pt x="390656" y="49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原始的服务端覆盖率采集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9075" y="2407297"/>
            <a:ext cx="6127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6744" y="1152525"/>
            <a:ext cx="4057650" cy="3333750"/>
            <a:chOff x="626744" y="1152525"/>
            <a:chExt cx="4057650" cy="3333750"/>
          </a:xfrm>
        </p:grpSpPr>
        <p:sp>
          <p:nvSpPr>
            <p:cNvPr id="11" name="object 11"/>
            <p:cNvSpPr/>
            <p:nvPr/>
          </p:nvSpPr>
          <p:spPr>
            <a:xfrm>
              <a:off x="637031" y="1162812"/>
              <a:ext cx="818515" cy="3314700"/>
            </a:xfrm>
            <a:custGeom>
              <a:avLst/>
              <a:gdLst/>
              <a:ahLst/>
              <a:cxnLst/>
              <a:rect l="l" t="t" r="r" b="b"/>
              <a:pathLst>
                <a:path w="818515" h="3314700">
                  <a:moveTo>
                    <a:pt x="818388" y="3314700"/>
                  </a:moveTo>
                  <a:lnTo>
                    <a:pt x="0" y="3314700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33147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744" y="1152525"/>
              <a:ext cx="837565" cy="3333750"/>
            </a:xfrm>
            <a:custGeom>
              <a:avLst/>
              <a:gdLst/>
              <a:ahLst/>
              <a:cxnLst/>
              <a:rect l="l" t="t" r="r" b="b"/>
              <a:pathLst>
                <a:path w="837565" h="3333750">
                  <a:moveTo>
                    <a:pt x="837564" y="3333750"/>
                  </a:moveTo>
                  <a:lnTo>
                    <a:pt x="0" y="3333750"/>
                  </a:lnTo>
                  <a:lnTo>
                    <a:pt x="0" y="0"/>
                  </a:lnTo>
                  <a:lnTo>
                    <a:pt x="837564" y="0"/>
                  </a:lnTo>
                  <a:lnTo>
                    <a:pt x="83756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314699"/>
                  </a:lnTo>
                  <a:lnTo>
                    <a:pt x="9524" y="3314699"/>
                  </a:lnTo>
                  <a:lnTo>
                    <a:pt x="19050" y="3324225"/>
                  </a:lnTo>
                  <a:lnTo>
                    <a:pt x="837564" y="3324225"/>
                  </a:lnTo>
                  <a:lnTo>
                    <a:pt x="837564" y="3333750"/>
                  </a:lnTo>
                  <a:close/>
                </a:path>
                <a:path w="837565" h="333375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5" h="3333750">
                  <a:moveTo>
                    <a:pt x="81851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4" y="9525"/>
                  </a:lnTo>
                  <a:lnTo>
                    <a:pt x="818514" y="19050"/>
                  </a:lnTo>
                  <a:close/>
                </a:path>
                <a:path w="837565" h="3333750">
                  <a:moveTo>
                    <a:pt x="818514" y="3324225"/>
                  </a:moveTo>
                  <a:lnTo>
                    <a:pt x="818514" y="9525"/>
                  </a:lnTo>
                  <a:lnTo>
                    <a:pt x="828039" y="19050"/>
                  </a:lnTo>
                  <a:lnTo>
                    <a:pt x="837564" y="19050"/>
                  </a:lnTo>
                  <a:lnTo>
                    <a:pt x="837564" y="3314699"/>
                  </a:lnTo>
                  <a:lnTo>
                    <a:pt x="828040" y="3314699"/>
                  </a:lnTo>
                  <a:lnTo>
                    <a:pt x="818514" y="3324225"/>
                  </a:lnTo>
                  <a:close/>
                </a:path>
                <a:path w="837565" h="3333750">
                  <a:moveTo>
                    <a:pt x="837564" y="19050"/>
                  </a:moveTo>
                  <a:lnTo>
                    <a:pt x="828039" y="19050"/>
                  </a:lnTo>
                  <a:lnTo>
                    <a:pt x="818514" y="9525"/>
                  </a:lnTo>
                  <a:lnTo>
                    <a:pt x="837564" y="9525"/>
                  </a:lnTo>
                  <a:lnTo>
                    <a:pt x="837564" y="19050"/>
                  </a:lnTo>
                  <a:close/>
                </a:path>
                <a:path w="837565" h="3333750">
                  <a:moveTo>
                    <a:pt x="19050" y="3324225"/>
                  </a:moveTo>
                  <a:lnTo>
                    <a:pt x="9524" y="3314699"/>
                  </a:lnTo>
                  <a:lnTo>
                    <a:pt x="19050" y="3314699"/>
                  </a:lnTo>
                  <a:lnTo>
                    <a:pt x="19050" y="3324225"/>
                  </a:lnTo>
                  <a:close/>
                </a:path>
                <a:path w="837565" h="3333750">
                  <a:moveTo>
                    <a:pt x="818514" y="3324225"/>
                  </a:moveTo>
                  <a:lnTo>
                    <a:pt x="19050" y="3324225"/>
                  </a:lnTo>
                  <a:lnTo>
                    <a:pt x="19050" y="3314699"/>
                  </a:lnTo>
                  <a:lnTo>
                    <a:pt x="818514" y="3314699"/>
                  </a:lnTo>
                  <a:lnTo>
                    <a:pt x="818514" y="3324225"/>
                  </a:lnTo>
                  <a:close/>
                </a:path>
                <a:path w="837565" h="3333750">
                  <a:moveTo>
                    <a:pt x="837564" y="3324225"/>
                  </a:moveTo>
                  <a:lnTo>
                    <a:pt x="818514" y="3324225"/>
                  </a:lnTo>
                  <a:lnTo>
                    <a:pt x="828040" y="3314699"/>
                  </a:lnTo>
                  <a:lnTo>
                    <a:pt x="837564" y="3314699"/>
                  </a:lnTo>
                  <a:lnTo>
                    <a:pt x="837564" y="3324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7323" y="1324355"/>
              <a:ext cx="716280" cy="399415"/>
            </a:xfrm>
            <a:custGeom>
              <a:avLst/>
              <a:gdLst/>
              <a:ahLst/>
              <a:cxnLst/>
              <a:rect l="l" t="t" r="r" b="b"/>
              <a:pathLst>
                <a:path w="716280" h="399414">
                  <a:moveTo>
                    <a:pt x="358139" y="399288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716280" y="0"/>
                  </a:lnTo>
                  <a:lnTo>
                    <a:pt x="716280" y="320040"/>
                  </a:lnTo>
                  <a:lnTo>
                    <a:pt x="358139" y="39928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77544" y="1314450"/>
              <a:ext cx="735965" cy="419734"/>
            </a:xfrm>
            <a:custGeom>
              <a:avLst/>
              <a:gdLst/>
              <a:ahLst/>
              <a:cxnLst/>
              <a:rect l="l" t="t" r="r" b="b"/>
              <a:pathLst>
                <a:path w="735965" h="419735">
                  <a:moveTo>
                    <a:pt x="367982" y="419328"/>
                  </a:moveTo>
                  <a:lnTo>
                    <a:pt x="0" y="337197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20268"/>
                  </a:lnTo>
                  <a:lnTo>
                    <a:pt x="11595" y="320268"/>
                  </a:lnTo>
                  <a:lnTo>
                    <a:pt x="19050" y="329564"/>
                  </a:lnTo>
                  <a:lnTo>
                    <a:pt x="53244" y="329564"/>
                  </a:lnTo>
                  <a:lnTo>
                    <a:pt x="367982" y="399816"/>
                  </a:lnTo>
                  <a:lnTo>
                    <a:pt x="365912" y="400278"/>
                  </a:lnTo>
                  <a:lnTo>
                    <a:pt x="453334" y="400278"/>
                  </a:lnTo>
                  <a:lnTo>
                    <a:pt x="367982" y="419328"/>
                  </a:lnTo>
                  <a:close/>
                </a:path>
                <a:path w="735965" h="4197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5" h="419735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5" h="419735">
                  <a:moveTo>
                    <a:pt x="716915" y="321932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320268"/>
                  </a:lnTo>
                  <a:lnTo>
                    <a:pt x="724369" y="320268"/>
                  </a:lnTo>
                  <a:lnTo>
                    <a:pt x="716915" y="321932"/>
                  </a:lnTo>
                  <a:close/>
                </a:path>
                <a:path w="735965" h="419735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5" h="419735">
                  <a:moveTo>
                    <a:pt x="19050" y="329564"/>
                  </a:moveTo>
                  <a:lnTo>
                    <a:pt x="11595" y="320268"/>
                  </a:lnTo>
                  <a:lnTo>
                    <a:pt x="19050" y="321932"/>
                  </a:lnTo>
                  <a:lnTo>
                    <a:pt x="19050" y="329564"/>
                  </a:lnTo>
                  <a:close/>
                </a:path>
                <a:path w="735965" h="419735">
                  <a:moveTo>
                    <a:pt x="19050" y="321932"/>
                  </a:moveTo>
                  <a:lnTo>
                    <a:pt x="11595" y="320268"/>
                  </a:lnTo>
                  <a:lnTo>
                    <a:pt x="19050" y="320268"/>
                  </a:lnTo>
                  <a:lnTo>
                    <a:pt x="19050" y="321932"/>
                  </a:lnTo>
                  <a:close/>
                </a:path>
                <a:path w="735965" h="419735">
                  <a:moveTo>
                    <a:pt x="716915" y="329564"/>
                  </a:moveTo>
                  <a:lnTo>
                    <a:pt x="716915" y="321932"/>
                  </a:lnTo>
                  <a:lnTo>
                    <a:pt x="724369" y="320268"/>
                  </a:lnTo>
                  <a:lnTo>
                    <a:pt x="716915" y="329564"/>
                  </a:lnTo>
                  <a:close/>
                </a:path>
                <a:path w="735965" h="419735">
                  <a:moveTo>
                    <a:pt x="735965" y="329564"/>
                  </a:moveTo>
                  <a:lnTo>
                    <a:pt x="716915" y="329564"/>
                  </a:lnTo>
                  <a:lnTo>
                    <a:pt x="724369" y="320268"/>
                  </a:lnTo>
                  <a:lnTo>
                    <a:pt x="735965" y="320268"/>
                  </a:lnTo>
                  <a:lnTo>
                    <a:pt x="735965" y="329564"/>
                  </a:lnTo>
                  <a:close/>
                </a:path>
                <a:path w="735965" h="419735">
                  <a:moveTo>
                    <a:pt x="53244" y="329564"/>
                  </a:moveTo>
                  <a:lnTo>
                    <a:pt x="19050" y="329564"/>
                  </a:lnTo>
                  <a:lnTo>
                    <a:pt x="19050" y="321932"/>
                  </a:lnTo>
                  <a:lnTo>
                    <a:pt x="53244" y="329564"/>
                  </a:lnTo>
                  <a:close/>
                </a:path>
                <a:path w="735965" h="419735">
                  <a:moveTo>
                    <a:pt x="453334" y="400278"/>
                  </a:moveTo>
                  <a:lnTo>
                    <a:pt x="370052" y="400278"/>
                  </a:lnTo>
                  <a:lnTo>
                    <a:pt x="367982" y="399816"/>
                  </a:lnTo>
                  <a:lnTo>
                    <a:pt x="716915" y="321932"/>
                  </a:lnTo>
                  <a:lnTo>
                    <a:pt x="716915" y="329564"/>
                  </a:lnTo>
                  <a:lnTo>
                    <a:pt x="735965" y="329564"/>
                  </a:lnTo>
                  <a:lnTo>
                    <a:pt x="735965" y="337197"/>
                  </a:lnTo>
                  <a:lnTo>
                    <a:pt x="453334" y="400278"/>
                  </a:lnTo>
                  <a:close/>
                </a:path>
                <a:path w="735965" h="419735">
                  <a:moveTo>
                    <a:pt x="370052" y="400278"/>
                  </a:moveTo>
                  <a:lnTo>
                    <a:pt x="365912" y="400278"/>
                  </a:lnTo>
                  <a:lnTo>
                    <a:pt x="367982" y="399816"/>
                  </a:lnTo>
                  <a:lnTo>
                    <a:pt x="370052" y="4002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31919" y="1485900"/>
              <a:ext cx="744220" cy="489584"/>
            </a:xfrm>
            <a:custGeom>
              <a:avLst/>
              <a:gdLst/>
              <a:ahLst/>
              <a:cxnLst/>
              <a:rect l="l" t="t" r="r" b="b"/>
              <a:pathLst>
                <a:path w="744220" h="489585">
                  <a:moveTo>
                    <a:pt x="200778" y="489339"/>
                  </a:moveTo>
                  <a:lnTo>
                    <a:pt x="158224" y="488001"/>
                  </a:lnTo>
                  <a:lnTo>
                    <a:pt x="111086" y="483480"/>
                  </a:lnTo>
                  <a:lnTo>
                    <a:pt x="58600" y="475379"/>
                  </a:lnTo>
                  <a:lnTo>
                    <a:pt x="0" y="463295"/>
                  </a:lnTo>
                  <a:lnTo>
                    <a:pt x="0" y="0"/>
                  </a:lnTo>
                  <a:lnTo>
                    <a:pt x="743712" y="0"/>
                  </a:lnTo>
                  <a:lnTo>
                    <a:pt x="743712" y="397763"/>
                  </a:lnTo>
                  <a:lnTo>
                    <a:pt x="684991" y="399010"/>
                  </a:lnTo>
                  <a:lnTo>
                    <a:pt x="632399" y="402670"/>
                  </a:lnTo>
                  <a:lnTo>
                    <a:pt x="585170" y="408343"/>
                  </a:lnTo>
                  <a:lnTo>
                    <a:pt x="542538" y="415630"/>
                  </a:lnTo>
                  <a:lnTo>
                    <a:pt x="503740" y="424132"/>
                  </a:lnTo>
                  <a:lnTo>
                    <a:pt x="434580" y="443178"/>
                  </a:lnTo>
                  <a:lnTo>
                    <a:pt x="371570" y="462286"/>
                  </a:lnTo>
                  <a:lnTo>
                    <a:pt x="340458" y="470863"/>
                  </a:lnTo>
                  <a:lnTo>
                    <a:pt x="308588" y="478257"/>
                  </a:lnTo>
                  <a:lnTo>
                    <a:pt x="275194" y="484067"/>
                  </a:lnTo>
                  <a:lnTo>
                    <a:pt x="239513" y="487894"/>
                  </a:lnTo>
                  <a:lnTo>
                    <a:pt x="200778" y="48933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22394" y="1476375"/>
              <a:ext cx="762000" cy="508634"/>
            </a:xfrm>
            <a:custGeom>
              <a:avLst/>
              <a:gdLst/>
              <a:ahLst/>
              <a:cxnLst/>
              <a:rect l="l" t="t" r="r" b="b"/>
              <a:pathLst>
                <a:path w="762000" h="508635">
                  <a:moveTo>
                    <a:pt x="207721" y="508038"/>
                  </a:moveTo>
                  <a:lnTo>
                    <a:pt x="158546" y="505980"/>
                  </a:lnTo>
                  <a:lnTo>
                    <a:pt x="117830" y="501738"/>
                  </a:lnTo>
                  <a:lnTo>
                    <a:pt x="73355" y="494893"/>
                  </a:lnTo>
                  <a:lnTo>
                    <a:pt x="24637" y="485241"/>
                  </a:lnTo>
                  <a:lnTo>
                    <a:pt x="0" y="479704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788"/>
                  </a:lnTo>
                  <a:lnTo>
                    <a:pt x="11620" y="462788"/>
                  </a:lnTo>
                  <a:lnTo>
                    <a:pt x="19050" y="472084"/>
                  </a:lnTo>
                  <a:lnTo>
                    <a:pt x="55080" y="472084"/>
                  </a:lnTo>
                  <a:lnTo>
                    <a:pt x="61239" y="473303"/>
                  </a:lnTo>
                  <a:lnTo>
                    <a:pt x="76819" y="476161"/>
                  </a:lnTo>
                  <a:lnTo>
                    <a:pt x="91656" y="478663"/>
                  </a:lnTo>
                  <a:lnTo>
                    <a:pt x="106260" y="480910"/>
                  </a:lnTo>
                  <a:lnTo>
                    <a:pt x="120357" y="482854"/>
                  </a:lnTo>
                  <a:lnTo>
                    <a:pt x="133905" y="484492"/>
                  </a:lnTo>
                  <a:lnTo>
                    <a:pt x="147256" y="485889"/>
                  </a:lnTo>
                  <a:lnTo>
                    <a:pt x="159962" y="486981"/>
                  </a:lnTo>
                  <a:lnTo>
                    <a:pt x="172567" y="487857"/>
                  </a:lnTo>
                  <a:lnTo>
                    <a:pt x="184683" y="488467"/>
                  </a:lnTo>
                  <a:lnTo>
                    <a:pt x="196443" y="488835"/>
                  </a:lnTo>
                  <a:lnTo>
                    <a:pt x="196265" y="488835"/>
                  </a:lnTo>
                  <a:lnTo>
                    <a:pt x="207813" y="488987"/>
                  </a:lnTo>
                  <a:lnTo>
                    <a:pt x="353853" y="488988"/>
                  </a:lnTo>
                  <a:lnTo>
                    <a:pt x="311670" y="498551"/>
                  </a:lnTo>
                  <a:lnTo>
                    <a:pt x="272719" y="504494"/>
                  </a:lnTo>
                  <a:lnTo>
                    <a:pt x="230428" y="507669"/>
                  </a:lnTo>
                  <a:lnTo>
                    <a:pt x="219227" y="507961"/>
                  </a:lnTo>
                  <a:lnTo>
                    <a:pt x="207721" y="508038"/>
                  </a:lnTo>
                  <a:close/>
                </a:path>
                <a:path w="76200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62000" h="508635">
                  <a:moveTo>
                    <a:pt x="74295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42950" y="9525"/>
                  </a:lnTo>
                  <a:lnTo>
                    <a:pt x="742950" y="19050"/>
                  </a:lnTo>
                  <a:close/>
                </a:path>
                <a:path w="762000" h="508635">
                  <a:moveTo>
                    <a:pt x="742950" y="397261"/>
                  </a:moveTo>
                  <a:lnTo>
                    <a:pt x="742950" y="9525"/>
                  </a:lnTo>
                  <a:lnTo>
                    <a:pt x="752475" y="19050"/>
                  </a:lnTo>
                  <a:lnTo>
                    <a:pt x="762000" y="19050"/>
                  </a:lnTo>
                  <a:lnTo>
                    <a:pt x="762000" y="397205"/>
                  </a:lnTo>
                  <a:lnTo>
                    <a:pt x="752411" y="397205"/>
                  </a:lnTo>
                  <a:lnTo>
                    <a:pt x="742950" y="397261"/>
                  </a:lnTo>
                  <a:close/>
                </a:path>
                <a:path w="762000" h="508635">
                  <a:moveTo>
                    <a:pt x="762000" y="19050"/>
                  </a:moveTo>
                  <a:lnTo>
                    <a:pt x="752475" y="19050"/>
                  </a:lnTo>
                  <a:lnTo>
                    <a:pt x="742950" y="9525"/>
                  </a:lnTo>
                  <a:lnTo>
                    <a:pt x="762000" y="9525"/>
                  </a:lnTo>
                  <a:lnTo>
                    <a:pt x="762000" y="19050"/>
                  </a:lnTo>
                  <a:close/>
                </a:path>
                <a:path w="762000" h="508635">
                  <a:moveTo>
                    <a:pt x="742950" y="406730"/>
                  </a:moveTo>
                  <a:lnTo>
                    <a:pt x="742950" y="397261"/>
                  </a:lnTo>
                  <a:lnTo>
                    <a:pt x="752411" y="397205"/>
                  </a:lnTo>
                  <a:lnTo>
                    <a:pt x="742950" y="406730"/>
                  </a:lnTo>
                  <a:close/>
                </a:path>
                <a:path w="762000" h="508635">
                  <a:moveTo>
                    <a:pt x="762000" y="406730"/>
                  </a:moveTo>
                  <a:lnTo>
                    <a:pt x="742950" y="406730"/>
                  </a:lnTo>
                  <a:lnTo>
                    <a:pt x="752411" y="397205"/>
                  </a:lnTo>
                  <a:lnTo>
                    <a:pt x="762000" y="397205"/>
                  </a:lnTo>
                  <a:lnTo>
                    <a:pt x="762000" y="406730"/>
                  </a:lnTo>
                  <a:close/>
                </a:path>
                <a:path w="762000" h="508635">
                  <a:moveTo>
                    <a:pt x="443923" y="462533"/>
                  </a:moveTo>
                  <a:lnTo>
                    <a:pt x="378244" y="462533"/>
                  </a:lnTo>
                  <a:lnTo>
                    <a:pt x="413257" y="451967"/>
                  </a:lnTo>
                  <a:lnTo>
                    <a:pt x="468299" y="435432"/>
                  </a:lnTo>
                  <a:lnTo>
                    <a:pt x="508393" y="424738"/>
                  </a:lnTo>
                  <a:lnTo>
                    <a:pt x="552424" y="415036"/>
                  </a:lnTo>
                  <a:lnTo>
                    <a:pt x="601421" y="406895"/>
                  </a:lnTo>
                  <a:lnTo>
                    <a:pt x="642048" y="402170"/>
                  </a:lnTo>
                  <a:lnTo>
                    <a:pt x="686485" y="398894"/>
                  </a:lnTo>
                  <a:lnTo>
                    <a:pt x="735202" y="397306"/>
                  </a:lnTo>
                  <a:lnTo>
                    <a:pt x="742950" y="397261"/>
                  </a:lnTo>
                  <a:lnTo>
                    <a:pt x="742950" y="406730"/>
                  </a:lnTo>
                  <a:lnTo>
                    <a:pt x="762000" y="406730"/>
                  </a:lnTo>
                  <a:lnTo>
                    <a:pt x="762000" y="416191"/>
                  </a:lnTo>
                  <a:lnTo>
                    <a:pt x="735393" y="416356"/>
                  </a:lnTo>
                  <a:lnTo>
                    <a:pt x="719535" y="416674"/>
                  </a:lnTo>
                  <a:lnTo>
                    <a:pt x="719023" y="416674"/>
                  </a:lnTo>
                  <a:lnTo>
                    <a:pt x="703303" y="417194"/>
                  </a:lnTo>
                  <a:lnTo>
                    <a:pt x="687438" y="417918"/>
                  </a:lnTo>
                  <a:lnTo>
                    <a:pt x="672640" y="418807"/>
                  </a:lnTo>
                  <a:lnTo>
                    <a:pt x="630128" y="422541"/>
                  </a:lnTo>
                  <a:lnTo>
                    <a:pt x="591625" y="427570"/>
                  </a:lnTo>
                  <a:lnTo>
                    <a:pt x="544813" y="436003"/>
                  </a:lnTo>
                  <a:lnTo>
                    <a:pt x="492944" y="448386"/>
                  </a:lnTo>
                  <a:lnTo>
                    <a:pt x="454792" y="459219"/>
                  </a:lnTo>
                  <a:lnTo>
                    <a:pt x="443923" y="462533"/>
                  </a:lnTo>
                  <a:close/>
                </a:path>
                <a:path w="762000" h="508635">
                  <a:moveTo>
                    <a:pt x="718896" y="416687"/>
                  </a:moveTo>
                  <a:lnTo>
                    <a:pt x="719535" y="416674"/>
                  </a:lnTo>
                  <a:lnTo>
                    <a:pt x="718896" y="416687"/>
                  </a:lnTo>
                  <a:close/>
                </a:path>
                <a:path w="762000" h="508635">
                  <a:moveTo>
                    <a:pt x="702919" y="417207"/>
                  </a:moveTo>
                  <a:lnTo>
                    <a:pt x="703046" y="417194"/>
                  </a:lnTo>
                  <a:lnTo>
                    <a:pt x="703303" y="417194"/>
                  </a:lnTo>
                  <a:lnTo>
                    <a:pt x="702919" y="417207"/>
                  </a:lnTo>
                  <a:close/>
                </a:path>
                <a:path w="762000" h="508635">
                  <a:moveTo>
                    <a:pt x="672426" y="418820"/>
                  </a:moveTo>
                  <a:lnTo>
                    <a:pt x="672640" y="418807"/>
                  </a:lnTo>
                  <a:lnTo>
                    <a:pt x="672426" y="418820"/>
                  </a:lnTo>
                  <a:close/>
                </a:path>
                <a:path w="762000" h="508635">
                  <a:moveTo>
                    <a:pt x="657885" y="419900"/>
                  </a:moveTo>
                  <a:lnTo>
                    <a:pt x="658055" y="419887"/>
                  </a:lnTo>
                  <a:lnTo>
                    <a:pt x="657885" y="419900"/>
                  </a:lnTo>
                  <a:close/>
                </a:path>
                <a:path w="762000" h="508635">
                  <a:moveTo>
                    <a:pt x="643888" y="421134"/>
                  </a:moveTo>
                  <a:close/>
                </a:path>
                <a:path w="762000" h="508635">
                  <a:moveTo>
                    <a:pt x="643790" y="421144"/>
                  </a:moveTo>
                  <a:close/>
                </a:path>
                <a:path w="762000" h="508635">
                  <a:moveTo>
                    <a:pt x="630128" y="422541"/>
                  </a:moveTo>
                  <a:close/>
                </a:path>
                <a:path w="762000" h="508635">
                  <a:moveTo>
                    <a:pt x="616838" y="424091"/>
                  </a:moveTo>
                  <a:lnTo>
                    <a:pt x="617056" y="424065"/>
                  </a:lnTo>
                  <a:lnTo>
                    <a:pt x="616838" y="424091"/>
                  </a:lnTo>
                  <a:close/>
                </a:path>
                <a:path w="762000" h="508635">
                  <a:moveTo>
                    <a:pt x="603961" y="425780"/>
                  </a:moveTo>
                  <a:lnTo>
                    <a:pt x="604153" y="425754"/>
                  </a:lnTo>
                  <a:lnTo>
                    <a:pt x="603961" y="425780"/>
                  </a:lnTo>
                  <a:close/>
                </a:path>
                <a:path w="762000" h="508635">
                  <a:moveTo>
                    <a:pt x="591451" y="427596"/>
                  </a:moveTo>
                  <a:lnTo>
                    <a:pt x="591625" y="427570"/>
                  </a:lnTo>
                  <a:lnTo>
                    <a:pt x="591451" y="427596"/>
                  </a:lnTo>
                  <a:close/>
                </a:path>
                <a:path w="762000" h="508635">
                  <a:moveTo>
                    <a:pt x="579297" y="429539"/>
                  </a:moveTo>
                  <a:lnTo>
                    <a:pt x="579437" y="429513"/>
                  </a:lnTo>
                  <a:lnTo>
                    <a:pt x="579297" y="429539"/>
                  </a:lnTo>
                  <a:close/>
                </a:path>
                <a:path w="762000" h="508635">
                  <a:moveTo>
                    <a:pt x="567499" y="431584"/>
                  </a:moveTo>
                  <a:lnTo>
                    <a:pt x="567645" y="431558"/>
                  </a:lnTo>
                  <a:lnTo>
                    <a:pt x="567499" y="431584"/>
                  </a:lnTo>
                  <a:close/>
                </a:path>
                <a:path w="762000" h="508635">
                  <a:moveTo>
                    <a:pt x="556005" y="433743"/>
                  </a:moveTo>
                  <a:lnTo>
                    <a:pt x="556140" y="433717"/>
                  </a:lnTo>
                  <a:lnTo>
                    <a:pt x="556005" y="433743"/>
                  </a:lnTo>
                  <a:close/>
                </a:path>
                <a:path w="762000" h="508635">
                  <a:moveTo>
                    <a:pt x="544817" y="436003"/>
                  </a:moveTo>
                  <a:close/>
                </a:path>
                <a:path w="762000" h="508635">
                  <a:moveTo>
                    <a:pt x="533934" y="438334"/>
                  </a:moveTo>
                  <a:lnTo>
                    <a:pt x="534073" y="438302"/>
                  </a:lnTo>
                  <a:lnTo>
                    <a:pt x="533934" y="438334"/>
                  </a:lnTo>
                  <a:close/>
                </a:path>
                <a:path w="762000" h="508635">
                  <a:moveTo>
                    <a:pt x="533910" y="438340"/>
                  </a:moveTo>
                  <a:close/>
                </a:path>
                <a:path w="762000" h="508635">
                  <a:moveTo>
                    <a:pt x="512901" y="443253"/>
                  </a:moveTo>
                  <a:lnTo>
                    <a:pt x="513041" y="443217"/>
                  </a:lnTo>
                  <a:lnTo>
                    <a:pt x="512901" y="443253"/>
                  </a:lnTo>
                  <a:close/>
                </a:path>
                <a:path w="762000" h="508635">
                  <a:moveTo>
                    <a:pt x="512844" y="443268"/>
                  </a:moveTo>
                  <a:close/>
                </a:path>
                <a:path w="762000" h="508635">
                  <a:moveTo>
                    <a:pt x="492747" y="448437"/>
                  </a:moveTo>
                  <a:lnTo>
                    <a:pt x="492912" y="448386"/>
                  </a:lnTo>
                  <a:lnTo>
                    <a:pt x="492747" y="448437"/>
                  </a:lnTo>
                  <a:close/>
                </a:path>
                <a:path w="762000" h="508635">
                  <a:moveTo>
                    <a:pt x="473443" y="453770"/>
                  </a:moveTo>
                  <a:lnTo>
                    <a:pt x="473581" y="453732"/>
                  </a:lnTo>
                  <a:lnTo>
                    <a:pt x="473443" y="453770"/>
                  </a:lnTo>
                  <a:close/>
                </a:path>
                <a:path w="762000" h="508635">
                  <a:moveTo>
                    <a:pt x="454792" y="459219"/>
                  </a:moveTo>
                  <a:close/>
                </a:path>
                <a:path w="762000" h="508635">
                  <a:moveTo>
                    <a:pt x="427890" y="467423"/>
                  </a:moveTo>
                  <a:lnTo>
                    <a:pt x="360972" y="467423"/>
                  </a:lnTo>
                  <a:lnTo>
                    <a:pt x="378409" y="462483"/>
                  </a:lnTo>
                  <a:lnTo>
                    <a:pt x="378244" y="462533"/>
                  </a:lnTo>
                  <a:lnTo>
                    <a:pt x="443923" y="462533"/>
                  </a:lnTo>
                  <a:lnTo>
                    <a:pt x="427890" y="467423"/>
                  </a:lnTo>
                  <a:close/>
                </a:path>
                <a:path w="762000" h="508635">
                  <a:moveTo>
                    <a:pt x="19050" y="472084"/>
                  </a:moveTo>
                  <a:lnTo>
                    <a:pt x="11620" y="462788"/>
                  </a:lnTo>
                  <a:lnTo>
                    <a:pt x="19050" y="464461"/>
                  </a:lnTo>
                  <a:lnTo>
                    <a:pt x="19050" y="472084"/>
                  </a:lnTo>
                  <a:close/>
                </a:path>
                <a:path w="762000" h="508635">
                  <a:moveTo>
                    <a:pt x="19050" y="464461"/>
                  </a:moveTo>
                  <a:lnTo>
                    <a:pt x="11620" y="462788"/>
                  </a:lnTo>
                  <a:lnTo>
                    <a:pt x="19050" y="462788"/>
                  </a:lnTo>
                  <a:lnTo>
                    <a:pt x="19050" y="464461"/>
                  </a:lnTo>
                  <a:close/>
                </a:path>
                <a:path w="762000" h="508635">
                  <a:moveTo>
                    <a:pt x="55080" y="472084"/>
                  </a:moveTo>
                  <a:lnTo>
                    <a:pt x="19050" y="472084"/>
                  </a:lnTo>
                  <a:lnTo>
                    <a:pt x="19050" y="464461"/>
                  </a:lnTo>
                  <a:lnTo>
                    <a:pt x="28652" y="466623"/>
                  </a:lnTo>
                  <a:lnTo>
                    <a:pt x="45142" y="470115"/>
                  </a:lnTo>
                  <a:lnTo>
                    <a:pt x="55080" y="472084"/>
                  </a:lnTo>
                  <a:close/>
                </a:path>
                <a:path w="762000" h="508635">
                  <a:moveTo>
                    <a:pt x="392725" y="478066"/>
                  </a:moveTo>
                  <a:lnTo>
                    <a:pt x="317093" y="478066"/>
                  </a:lnTo>
                  <a:lnTo>
                    <a:pt x="326148" y="476123"/>
                  </a:lnTo>
                  <a:lnTo>
                    <a:pt x="343801" y="471944"/>
                  </a:lnTo>
                  <a:lnTo>
                    <a:pt x="361137" y="467372"/>
                  </a:lnTo>
                  <a:lnTo>
                    <a:pt x="360972" y="467423"/>
                  </a:lnTo>
                  <a:lnTo>
                    <a:pt x="427890" y="467423"/>
                  </a:lnTo>
                  <a:lnTo>
                    <a:pt x="418978" y="470141"/>
                  </a:lnTo>
                  <a:lnTo>
                    <a:pt x="392725" y="478066"/>
                  </a:lnTo>
                  <a:close/>
                </a:path>
                <a:path w="762000" h="508635">
                  <a:moveTo>
                    <a:pt x="343573" y="471995"/>
                  </a:moveTo>
                  <a:lnTo>
                    <a:pt x="343766" y="471944"/>
                  </a:lnTo>
                  <a:lnTo>
                    <a:pt x="343573" y="471995"/>
                  </a:lnTo>
                  <a:close/>
                </a:path>
                <a:path w="762000" h="508635">
                  <a:moveTo>
                    <a:pt x="325958" y="476161"/>
                  </a:moveTo>
                  <a:lnTo>
                    <a:pt x="326119" y="476123"/>
                  </a:lnTo>
                  <a:lnTo>
                    <a:pt x="325958" y="476161"/>
                  </a:lnTo>
                  <a:close/>
                </a:path>
                <a:path w="762000" h="508635">
                  <a:moveTo>
                    <a:pt x="362888" y="486613"/>
                  </a:moveTo>
                  <a:lnTo>
                    <a:pt x="260591" y="486613"/>
                  </a:lnTo>
                  <a:lnTo>
                    <a:pt x="270624" y="485559"/>
                  </a:lnTo>
                  <a:lnTo>
                    <a:pt x="280276" y="484352"/>
                  </a:lnTo>
                  <a:lnTo>
                    <a:pt x="289750" y="482981"/>
                  </a:lnTo>
                  <a:lnTo>
                    <a:pt x="299046" y="481469"/>
                  </a:lnTo>
                  <a:lnTo>
                    <a:pt x="308203" y="479818"/>
                  </a:lnTo>
                  <a:lnTo>
                    <a:pt x="317233" y="478027"/>
                  </a:lnTo>
                  <a:lnTo>
                    <a:pt x="317093" y="478066"/>
                  </a:lnTo>
                  <a:lnTo>
                    <a:pt x="392725" y="478066"/>
                  </a:lnTo>
                  <a:lnTo>
                    <a:pt x="383275" y="480910"/>
                  </a:lnTo>
                  <a:lnTo>
                    <a:pt x="365642" y="485889"/>
                  </a:lnTo>
                  <a:lnTo>
                    <a:pt x="362888" y="486613"/>
                  </a:lnTo>
                  <a:close/>
                </a:path>
                <a:path w="762000" h="508635">
                  <a:moveTo>
                    <a:pt x="308051" y="479844"/>
                  </a:moveTo>
                  <a:lnTo>
                    <a:pt x="308179" y="479818"/>
                  </a:lnTo>
                  <a:lnTo>
                    <a:pt x="308051" y="479844"/>
                  </a:lnTo>
                  <a:close/>
                </a:path>
                <a:path w="762000" h="508635">
                  <a:moveTo>
                    <a:pt x="298881" y="481495"/>
                  </a:moveTo>
                  <a:lnTo>
                    <a:pt x="299023" y="481469"/>
                  </a:lnTo>
                  <a:lnTo>
                    <a:pt x="298881" y="481495"/>
                  </a:lnTo>
                  <a:close/>
                </a:path>
                <a:path w="762000" h="508635">
                  <a:moveTo>
                    <a:pt x="289572" y="483006"/>
                  </a:moveTo>
                  <a:lnTo>
                    <a:pt x="289729" y="482981"/>
                  </a:lnTo>
                  <a:lnTo>
                    <a:pt x="289572" y="483006"/>
                  </a:lnTo>
                  <a:close/>
                </a:path>
                <a:path w="762000" h="508635">
                  <a:moveTo>
                    <a:pt x="280098" y="484365"/>
                  </a:moveTo>
                  <a:lnTo>
                    <a:pt x="280276" y="484352"/>
                  </a:lnTo>
                  <a:lnTo>
                    <a:pt x="280098" y="484365"/>
                  </a:lnTo>
                  <a:close/>
                </a:path>
                <a:path w="762000" h="508635">
                  <a:moveTo>
                    <a:pt x="270446" y="485571"/>
                  </a:moveTo>
                  <a:lnTo>
                    <a:pt x="270624" y="485559"/>
                  </a:lnTo>
                  <a:lnTo>
                    <a:pt x="270446" y="485571"/>
                  </a:lnTo>
                  <a:close/>
                </a:path>
                <a:path w="762000" h="508635">
                  <a:moveTo>
                    <a:pt x="359603" y="487476"/>
                  </a:moveTo>
                  <a:lnTo>
                    <a:pt x="250520" y="487476"/>
                  </a:lnTo>
                  <a:lnTo>
                    <a:pt x="260781" y="486587"/>
                  </a:lnTo>
                  <a:lnTo>
                    <a:pt x="260591" y="486613"/>
                  </a:lnTo>
                  <a:lnTo>
                    <a:pt x="362888" y="486613"/>
                  </a:lnTo>
                  <a:lnTo>
                    <a:pt x="359603" y="487476"/>
                  </a:lnTo>
                  <a:close/>
                </a:path>
                <a:path w="762000" h="508635">
                  <a:moveTo>
                    <a:pt x="357042" y="488149"/>
                  </a:moveTo>
                  <a:lnTo>
                    <a:pt x="240207" y="488149"/>
                  </a:lnTo>
                  <a:lnTo>
                    <a:pt x="250710" y="487451"/>
                  </a:lnTo>
                  <a:lnTo>
                    <a:pt x="250520" y="487476"/>
                  </a:lnTo>
                  <a:lnTo>
                    <a:pt x="359603" y="487476"/>
                  </a:lnTo>
                  <a:lnTo>
                    <a:pt x="357042" y="488149"/>
                  </a:lnTo>
                  <a:close/>
                </a:path>
                <a:path w="762000" h="508635">
                  <a:moveTo>
                    <a:pt x="355206" y="488632"/>
                  </a:moveTo>
                  <a:lnTo>
                    <a:pt x="229654" y="488632"/>
                  </a:lnTo>
                  <a:lnTo>
                    <a:pt x="240398" y="488137"/>
                  </a:lnTo>
                  <a:lnTo>
                    <a:pt x="240207" y="488149"/>
                  </a:lnTo>
                  <a:lnTo>
                    <a:pt x="357042" y="488149"/>
                  </a:lnTo>
                  <a:lnTo>
                    <a:pt x="355206" y="488632"/>
                  </a:lnTo>
                  <a:close/>
                </a:path>
                <a:path w="762000" h="508635">
                  <a:moveTo>
                    <a:pt x="353853" y="488988"/>
                  </a:moveTo>
                  <a:lnTo>
                    <a:pt x="207813" y="488987"/>
                  </a:lnTo>
                  <a:lnTo>
                    <a:pt x="218998" y="488911"/>
                  </a:lnTo>
                  <a:lnTo>
                    <a:pt x="218820" y="488911"/>
                  </a:lnTo>
                  <a:lnTo>
                    <a:pt x="229844" y="488619"/>
                  </a:lnTo>
                  <a:lnTo>
                    <a:pt x="229654" y="488632"/>
                  </a:lnTo>
                  <a:lnTo>
                    <a:pt x="355206" y="488632"/>
                  </a:lnTo>
                  <a:lnTo>
                    <a:pt x="353853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013200" y="1523364"/>
            <a:ext cx="6127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22395" y="2394585"/>
            <a:ext cx="762000" cy="508634"/>
            <a:chOff x="3922395" y="2394585"/>
            <a:chExt cx="762000" cy="508634"/>
          </a:xfrm>
        </p:grpSpPr>
        <p:sp>
          <p:nvSpPr>
            <p:cNvPr id="19" name="object 19"/>
            <p:cNvSpPr/>
            <p:nvPr/>
          </p:nvSpPr>
          <p:spPr>
            <a:xfrm>
              <a:off x="3931920" y="2404872"/>
              <a:ext cx="744220" cy="488315"/>
            </a:xfrm>
            <a:custGeom>
              <a:avLst/>
              <a:gdLst/>
              <a:ahLst/>
              <a:cxnLst/>
              <a:rect l="l" t="t" r="r" b="b"/>
              <a:pathLst>
                <a:path w="744220" h="488314">
                  <a:moveTo>
                    <a:pt x="200778" y="488210"/>
                  </a:moveTo>
                  <a:lnTo>
                    <a:pt x="158224" y="486794"/>
                  </a:lnTo>
                  <a:lnTo>
                    <a:pt x="111086" y="482182"/>
                  </a:lnTo>
                  <a:lnTo>
                    <a:pt x="58600" y="473975"/>
                  </a:lnTo>
                  <a:lnTo>
                    <a:pt x="0" y="461771"/>
                  </a:lnTo>
                  <a:lnTo>
                    <a:pt x="0" y="0"/>
                  </a:lnTo>
                  <a:lnTo>
                    <a:pt x="743712" y="0"/>
                  </a:lnTo>
                  <a:lnTo>
                    <a:pt x="743712" y="396239"/>
                  </a:lnTo>
                  <a:lnTo>
                    <a:pt x="684991" y="397606"/>
                  </a:lnTo>
                  <a:lnTo>
                    <a:pt x="632399" y="401372"/>
                  </a:lnTo>
                  <a:lnTo>
                    <a:pt x="585170" y="407137"/>
                  </a:lnTo>
                  <a:lnTo>
                    <a:pt x="542538" y="414502"/>
                  </a:lnTo>
                  <a:lnTo>
                    <a:pt x="503740" y="423066"/>
                  </a:lnTo>
                  <a:lnTo>
                    <a:pt x="434580" y="442198"/>
                  </a:lnTo>
                  <a:lnTo>
                    <a:pt x="371570" y="461333"/>
                  </a:lnTo>
                  <a:lnTo>
                    <a:pt x="340458" y="469904"/>
                  </a:lnTo>
                  <a:lnTo>
                    <a:pt x="308588" y="477276"/>
                  </a:lnTo>
                  <a:lnTo>
                    <a:pt x="275194" y="483051"/>
                  </a:lnTo>
                  <a:lnTo>
                    <a:pt x="239513" y="486829"/>
                  </a:lnTo>
                  <a:lnTo>
                    <a:pt x="200778" y="48821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22395" y="2394585"/>
              <a:ext cx="762000" cy="508634"/>
            </a:xfrm>
            <a:custGeom>
              <a:avLst/>
              <a:gdLst/>
              <a:ahLst/>
              <a:cxnLst/>
              <a:rect l="l" t="t" r="r" b="b"/>
              <a:pathLst>
                <a:path w="762000" h="508635">
                  <a:moveTo>
                    <a:pt x="207721" y="508038"/>
                  </a:moveTo>
                  <a:lnTo>
                    <a:pt x="158546" y="505980"/>
                  </a:lnTo>
                  <a:lnTo>
                    <a:pt x="117830" y="501738"/>
                  </a:lnTo>
                  <a:lnTo>
                    <a:pt x="73355" y="494893"/>
                  </a:lnTo>
                  <a:lnTo>
                    <a:pt x="24637" y="485241"/>
                  </a:lnTo>
                  <a:lnTo>
                    <a:pt x="0" y="479704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788"/>
                  </a:lnTo>
                  <a:lnTo>
                    <a:pt x="11620" y="462788"/>
                  </a:lnTo>
                  <a:lnTo>
                    <a:pt x="19050" y="472084"/>
                  </a:lnTo>
                  <a:lnTo>
                    <a:pt x="55080" y="472084"/>
                  </a:lnTo>
                  <a:lnTo>
                    <a:pt x="61239" y="473303"/>
                  </a:lnTo>
                  <a:lnTo>
                    <a:pt x="76819" y="476161"/>
                  </a:lnTo>
                  <a:lnTo>
                    <a:pt x="91656" y="478663"/>
                  </a:lnTo>
                  <a:lnTo>
                    <a:pt x="106260" y="480910"/>
                  </a:lnTo>
                  <a:lnTo>
                    <a:pt x="120357" y="482853"/>
                  </a:lnTo>
                  <a:lnTo>
                    <a:pt x="133905" y="484492"/>
                  </a:lnTo>
                  <a:lnTo>
                    <a:pt x="147256" y="485889"/>
                  </a:lnTo>
                  <a:lnTo>
                    <a:pt x="159962" y="486981"/>
                  </a:lnTo>
                  <a:lnTo>
                    <a:pt x="172567" y="487857"/>
                  </a:lnTo>
                  <a:lnTo>
                    <a:pt x="184683" y="488467"/>
                  </a:lnTo>
                  <a:lnTo>
                    <a:pt x="196443" y="488835"/>
                  </a:lnTo>
                  <a:lnTo>
                    <a:pt x="196265" y="488835"/>
                  </a:lnTo>
                  <a:lnTo>
                    <a:pt x="207813" y="488987"/>
                  </a:lnTo>
                  <a:lnTo>
                    <a:pt x="353853" y="488988"/>
                  </a:lnTo>
                  <a:lnTo>
                    <a:pt x="311670" y="498551"/>
                  </a:lnTo>
                  <a:lnTo>
                    <a:pt x="272719" y="504494"/>
                  </a:lnTo>
                  <a:lnTo>
                    <a:pt x="230428" y="507669"/>
                  </a:lnTo>
                  <a:lnTo>
                    <a:pt x="219227" y="507961"/>
                  </a:lnTo>
                  <a:lnTo>
                    <a:pt x="207721" y="508038"/>
                  </a:lnTo>
                  <a:close/>
                </a:path>
                <a:path w="76200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62000" h="508635">
                  <a:moveTo>
                    <a:pt x="74295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42950" y="9525"/>
                  </a:lnTo>
                  <a:lnTo>
                    <a:pt x="742950" y="19050"/>
                  </a:lnTo>
                  <a:close/>
                </a:path>
                <a:path w="762000" h="508635">
                  <a:moveTo>
                    <a:pt x="742950" y="397261"/>
                  </a:moveTo>
                  <a:lnTo>
                    <a:pt x="742950" y="9525"/>
                  </a:lnTo>
                  <a:lnTo>
                    <a:pt x="752475" y="19050"/>
                  </a:lnTo>
                  <a:lnTo>
                    <a:pt x="762000" y="19050"/>
                  </a:lnTo>
                  <a:lnTo>
                    <a:pt x="762000" y="397205"/>
                  </a:lnTo>
                  <a:lnTo>
                    <a:pt x="752411" y="397205"/>
                  </a:lnTo>
                  <a:lnTo>
                    <a:pt x="742950" y="397261"/>
                  </a:lnTo>
                  <a:close/>
                </a:path>
                <a:path w="762000" h="508635">
                  <a:moveTo>
                    <a:pt x="762000" y="19050"/>
                  </a:moveTo>
                  <a:lnTo>
                    <a:pt x="752475" y="19050"/>
                  </a:lnTo>
                  <a:lnTo>
                    <a:pt x="742950" y="9525"/>
                  </a:lnTo>
                  <a:lnTo>
                    <a:pt x="762000" y="9525"/>
                  </a:lnTo>
                  <a:lnTo>
                    <a:pt x="762000" y="19050"/>
                  </a:lnTo>
                  <a:close/>
                </a:path>
                <a:path w="762000" h="508635">
                  <a:moveTo>
                    <a:pt x="742950" y="406730"/>
                  </a:moveTo>
                  <a:lnTo>
                    <a:pt x="742950" y="397261"/>
                  </a:lnTo>
                  <a:lnTo>
                    <a:pt x="752411" y="397205"/>
                  </a:lnTo>
                  <a:lnTo>
                    <a:pt x="742950" y="406730"/>
                  </a:lnTo>
                  <a:close/>
                </a:path>
                <a:path w="762000" h="508635">
                  <a:moveTo>
                    <a:pt x="762000" y="406730"/>
                  </a:moveTo>
                  <a:lnTo>
                    <a:pt x="742950" y="406730"/>
                  </a:lnTo>
                  <a:lnTo>
                    <a:pt x="752411" y="397205"/>
                  </a:lnTo>
                  <a:lnTo>
                    <a:pt x="762000" y="397205"/>
                  </a:lnTo>
                  <a:lnTo>
                    <a:pt x="762000" y="406730"/>
                  </a:lnTo>
                  <a:close/>
                </a:path>
                <a:path w="762000" h="508635">
                  <a:moveTo>
                    <a:pt x="443923" y="462533"/>
                  </a:moveTo>
                  <a:lnTo>
                    <a:pt x="378244" y="462533"/>
                  </a:lnTo>
                  <a:lnTo>
                    <a:pt x="413257" y="451967"/>
                  </a:lnTo>
                  <a:lnTo>
                    <a:pt x="468299" y="435432"/>
                  </a:lnTo>
                  <a:lnTo>
                    <a:pt x="508393" y="424738"/>
                  </a:lnTo>
                  <a:lnTo>
                    <a:pt x="552424" y="415035"/>
                  </a:lnTo>
                  <a:lnTo>
                    <a:pt x="601421" y="406895"/>
                  </a:lnTo>
                  <a:lnTo>
                    <a:pt x="642048" y="402170"/>
                  </a:lnTo>
                  <a:lnTo>
                    <a:pt x="686485" y="398894"/>
                  </a:lnTo>
                  <a:lnTo>
                    <a:pt x="735202" y="397306"/>
                  </a:lnTo>
                  <a:lnTo>
                    <a:pt x="742950" y="397261"/>
                  </a:lnTo>
                  <a:lnTo>
                    <a:pt x="742950" y="406730"/>
                  </a:lnTo>
                  <a:lnTo>
                    <a:pt x="762000" y="406730"/>
                  </a:lnTo>
                  <a:lnTo>
                    <a:pt x="762000" y="416191"/>
                  </a:lnTo>
                  <a:lnTo>
                    <a:pt x="735393" y="416356"/>
                  </a:lnTo>
                  <a:lnTo>
                    <a:pt x="719535" y="416674"/>
                  </a:lnTo>
                  <a:lnTo>
                    <a:pt x="719023" y="416674"/>
                  </a:lnTo>
                  <a:lnTo>
                    <a:pt x="703303" y="417194"/>
                  </a:lnTo>
                  <a:lnTo>
                    <a:pt x="687438" y="417918"/>
                  </a:lnTo>
                  <a:lnTo>
                    <a:pt x="672640" y="418807"/>
                  </a:lnTo>
                  <a:lnTo>
                    <a:pt x="630128" y="422541"/>
                  </a:lnTo>
                  <a:lnTo>
                    <a:pt x="591625" y="427570"/>
                  </a:lnTo>
                  <a:lnTo>
                    <a:pt x="544813" y="436003"/>
                  </a:lnTo>
                  <a:lnTo>
                    <a:pt x="492944" y="448386"/>
                  </a:lnTo>
                  <a:lnTo>
                    <a:pt x="454792" y="459219"/>
                  </a:lnTo>
                  <a:lnTo>
                    <a:pt x="443923" y="462533"/>
                  </a:lnTo>
                  <a:close/>
                </a:path>
                <a:path w="762000" h="508635">
                  <a:moveTo>
                    <a:pt x="718896" y="416687"/>
                  </a:moveTo>
                  <a:lnTo>
                    <a:pt x="719535" y="416674"/>
                  </a:lnTo>
                  <a:lnTo>
                    <a:pt x="718896" y="416687"/>
                  </a:lnTo>
                  <a:close/>
                </a:path>
                <a:path w="762000" h="508635">
                  <a:moveTo>
                    <a:pt x="702919" y="417207"/>
                  </a:moveTo>
                  <a:lnTo>
                    <a:pt x="703046" y="417194"/>
                  </a:lnTo>
                  <a:lnTo>
                    <a:pt x="703303" y="417194"/>
                  </a:lnTo>
                  <a:lnTo>
                    <a:pt x="702919" y="417207"/>
                  </a:lnTo>
                  <a:close/>
                </a:path>
                <a:path w="762000" h="508635">
                  <a:moveTo>
                    <a:pt x="672426" y="418820"/>
                  </a:moveTo>
                  <a:lnTo>
                    <a:pt x="672640" y="418807"/>
                  </a:lnTo>
                  <a:lnTo>
                    <a:pt x="672426" y="418820"/>
                  </a:lnTo>
                  <a:close/>
                </a:path>
                <a:path w="762000" h="508635">
                  <a:moveTo>
                    <a:pt x="657885" y="419900"/>
                  </a:moveTo>
                  <a:lnTo>
                    <a:pt x="658055" y="419887"/>
                  </a:lnTo>
                  <a:lnTo>
                    <a:pt x="657885" y="419900"/>
                  </a:lnTo>
                  <a:close/>
                </a:path>
                <a:path w="762000" h="508635">
                  <a:moveTo>
                    <a:pt x="643888" y="421134"/>
                  </a:moveTo>
                  <a:close/>
                </a:path>
                <a:path w="762000" h="508635">
                  <a:moveTo>
                    <a:pt x="643790" y="421144"/>
                  </a:moveTo>
                  <a:close/>
                </a:path>
                <a:path w="762000" h="508635">
                  <a:moveTo>
                    <a:pt x="630128" y="422541"/>
                  </a:moveTo>
                  <a:close/>
                </a:path>
                <a:path w="762000" h="508635">
                  <a:moveTo>
                    <a:pt x="616838" y="424091"/>
                  </a:moveTo>
                  <a:lnTo>
                    <a:pt x="617056" y="424065"/>
                  </a:lnTo>
                  <a:lnTo>
                    <a:pt x="616838" y="424091"/>
                  </a:lnTo>
                  <a:close/>
                </a:path>
                <a:path w="762000" h="508635">
                  <a:moveTo>
                    <a:pt x="603961" y="425780"/>
                  </a:moveTo>
                  <a:lnTo>
                    <a:pt x="604153" y="425754"/>
                  </a:lnTo>
                  <a:lnTo>
                    <a:pt x="603961" y="425780"/>
                  </a:lnTo>
                  <a:close/>
                </a:path>
                <a:path w="762000" h="508635">
                  <a:moveTo>
                    <a:pt x="591451" y="427596"/>
                  </a:moveTo>
                  <a:lnTo>
                    <a:pt x="591625" y="427570"/>
                  </a:lnTo>
                  <a:lnTo>
                    <a:pt x="591451" y="427596"/>
                  </a:lnTo>
                  <a:close/>
                </a:path>
                <a:path w="762000" h="508635">
                  <a:moveTo>
                    <a:pt x="579297" y="429539"/>
                  </a:moveTo>
                  <a:lnTo>
                    <a:pt x="579437" y="429513"/>
                  </a:lnTo>
                  <a:lnTo>
                    <a:pt x="579297" y="429539"/>
                  </a:lnTo>
                  <a:close/>
                </a:path>
                <a:path w="762000" h="508635">
                  <a:moveTo>
                    <a:pt x="567499" y="431584"/>
                  </a:moveTo>
                  <a:lnTo>
                    <a:pt x="567645" y="431558"/>
                  </a:lnTo>
                  <a:lnTo>
                    <a:pt x="567499" y="431584"/>
                  </a:lnTo>
                  <a:close/>
                </a:path>
                <a:path w="762000" h="508635">
                  <a:moveTo>
                    <a:pt x="556005" y="433743"/>
                  </a:moveTo>
                  <a:lnTo>
                    <a:pt x="556140" y="433717"/>
                  </a:lnTo>
                  <a:lnTo>
                    <a:pt x="556005" y="433743"/>
                  </a:lnTo>
                  <a:close/>
                </a:path>
                <a:path w="762000" h="508635">
                  <a:moveTo>
                    <a:pt x="544817" y="436003"/>
                  </a:moveTo>
                  <a:close/>
                </a:path>
                <a:path w="762000" h="508635">
                  <a:moveTo>
                    <a:pt x="533934" y="438334"/>
                  </a:moveTo>
                  <a:lnTo>
                    <a:pt x="534073" y="438302"/>
                  </a:lnTo>
                  <a:lnTo>
                    <a:pt x="533934" y="438334"/>
                  </a:lnTo>
                  <a:close/>
                </a:path>
                <a:path w="762000" h="508635">
                  <a:moveTo>
                    <a:pt x="533910" y="438340"/>
                  </a:moveTo>
                  <a:close/>
                </a:path>
                <a:path w="762000" h="508635">
                  <a:moveTo>
                    <a:pt x="512901" y="443253"/>
                  </a:moveTo>
                  <a:lnTo>
                    <a:pt x="513041" y="443217"/>
                  </a:lnTo>
                  <a:lnTo>
                    <a:pt x="512901" y="443253"/>
                  </a:lnTo>
                  <a:close/>
                </a:path>
                <a:path w="762000" h="508635">
                  <a:moveTo>
                    <a:pt x="512844" y="443268"/>
                  </a:moveTo>
                  <a:close/>
                </a:path>
                <a:path w="762000" h="508635">
                  <a:moveTo>
                    <a:pt x="492747" y="448437"/>
                  </a:moveTo>
                  <a:lnTo>
                    <a:pt x="492912" y="448386"/>
                  </a:lnTo>
                  <a:lnTo>
                    <a:pt x="492747" y="448437"/>
                  </a:lnTo>
                  <a:close/>
                </a:path>
                <a:path w="762000" h="508635">
                  <a:moveTo>
                    <a:pt x="473443" y="453770"/>
                  </a:moveTo>
                  <a:lnTo>
                    <a:pt x="473581" y="453732"/>
                  </a:lnTo>
                  <a:lnTo>
                    <a:pt x="473443" y="453770"/>
                  </a:lnTo>
                  <a:close/>
                </a:path>
                <a:path w="762000" h="508635">
                  <a:moveTo>
                    <a:pt x="454792" y="459219"/>
                  </a:moveTo>
                  <a:close/>
                </a:path>
                <a:path w="762000" h="508635">
                  <a:moveTo>
                    <a:pt x="427890" y="467423"/>
                  </a:moveTo>
                  <a:lnTo>
                    <a:pt x="360972" y="467423"/>
                  </a:lnTo>
                  <a:lnTo>
                    <a:pt x="378409" y="462483"/>
                  </a:lnTo>
                  <a:lnTo>
                    <a:pt x="378244" y="462533"/>
                  </a:lnTo>
                  <a:lnTo>
                    <a:pt x="443923" y="462533"/>
                  </a:lnTo>
                  <a:lnTo>
                    <a:pt x="427890" y="467423"/>
                  </a:lnTo>
                  <a:close/>
                </a:path>
                <a:path w="762000" h="508635">
                  <a:moveTo>
                    <a:pt x="19050" y="472084"/>
                  </a:moveTo>
                  <a:lnTo>
                    <a:pt x="11620" y="462788"/>
                  </a:lnTo>
                  <a:lnTo>
                    <a:pt x="19050" y="464461"/>
                  </a:lnTo>
                  <a:lnTo>
                    <a:pt x="19050" y="472084"/>
                  </a:lnTo>
                  <a:close/>
                </a:path>
                <a:path w="762000" h="508635">
                  <a:moveTo>
                    <a:pt x="19050" y="464461"/>
                  </a:moveTo>
                  <a:lnTo>
                    <a:pt x="11620" y="462788"/>
                  </a:lnTo>
                  <a:lnTo>
                    <a:pt x="19050" y="462788"/>
                  </a:lnTo>
                  <a:lnTo>
                    <a:pt x="19050" y="464461"/>
                  </a:lnTo>
                  <a:close/>
                </a:path>
                <a:path w="762000" h="508635">
                  <a:moveTo>
                    <a:pt x="55080" y="472084"/>
                  </a:moveTo>
                  <a:lnTo>
                    <a:pt x="19050" y="472084"/>
                  </a:lnTo>
                  <a:lnTo>
                    <a:pt x="19050" y="464461"/>
                  </a:lnTo>
                  <a:lnTo>
                    <a:pt x="28652" y="466623"/>
                  </a:lnTo>
                  <a:lnTo>
                    <a:pt x="45142" y="470115"/>
                  </a:lnTo>
                  <a:lnTo>
                    <a:pt x="55080" y="472084"/>
                  </a:lnTo>
                  <a:close/>
                </a:path>
                <a:path w="762000" h="508635">
                  <a:moveTo>
                    <a:pt x="392725" y="478066"/>
                  </a:moveTo>
                  <a:lnTo>
                    <a:pt x="317093" y="478066"/>
                  </a:lnTo>
                  <a:lnTo>
                    <a:pt x="326148" y="476122"/>
                  </a:lnTo>
                  <a:lnTo>
                    <a:pt x="343801" y="471944"/>
                  </a:lnTo>
                  <a:lnTo>
                    <a:pt x="361137" y="467372"/>
                  </a:lnTo>
                  <a:lnTo>
                    <a:pt x="360972" y="467423"/>
                  </a:lnTo>
                  <a:lnTo>
                    <a:pt x="427890" y="467423"/>
                  </a:lnTo>
                  <a:lnTo>
                    <a:pt x="418978" y="470141"/>
                  </a:lnTo>
                  <a:lnTo>
                    <a:pt x="392725" y="478066"/>
                  </a:lnTo>
                  <a:close/>
                </a:path>
                <a:path w="762000" h="508635">
                  <a:moveTo>
                    <a:pt x="343573" y="471995"/>
                  </a:moveTo>
                  <a:lnTo>
                    <a:pt x="343766" y="471944"/>
                  </a:lnTo>
                  <a:lnTo>
                    <a:pt x="343573" y="471995"/>
                  </a:lnTo>
                  <a:close/>
                </a:path>
                <a:path w="762000" h="508635">
                  <a:moveTo>
                    <a:pt x="325958" y="476161"/>
                  </a:moveTo>
                  <a:lnTo>
                    <a:pt x="326119" y="476122"/>
                  </a:lnTo>
                  <a:lnTo>
                    <a:pt x="325958" y="476161"/>
                  </a:lnTo>
                  <a:close/>
                </a:path>
                <a:path w="762000" h="508635">
                  <a:moveTo>
                    <a:pt x="362888" y="486613"/>
                  </a:moveTo>
                  <a:lnTo>
                    <a:pt x="260591" y="486613"/>
                  </a:lnTo>
                  <a:lnTo>
                    <a:pt x="270624" y="485559"/>
                  </a:lnTo>
                  <a:lnTo>
                    <a:pt x="280276" y="484352"/>
                  </a:lnTo>
                  <a:lnTo>
                    <a:pt x="289750" y="482981"/>
                  </a:lnTo>
                  <a:lnTo>
                    <a:pt x="299046" y="481469"/>
                  </a:lnTo>
                  <a:lnTo>
                    <a:pt x="308203" y="479818"/>
                  </a:lnTo>
                  <a:lnTo>
                    <a:pt x="317233" y="478027"/>
                  </a:lnTo>
                  <a:lnTo>
                    <a:pt x="317093" y="478066"/>
                  </a:lnTo>
                  <a:lnTo>
                    <a:pt x="392725" y="478066"/>
                  </a:lnTo>
                  <a:lnTo>
                    <a:pt x="383275" y="480910"/>
                  </a:lnTo>
                  <a:lnTo>
                    <a:pt x="365642" y="485889"/>
                  </a:lnTo>
                  <a:lnTo>
                    <a:pt x="362888" y="486613"/>
                  </a:lnTo>
                  <a:close/>
                </a:path>
                <a:path w="762000" h="508635">
                  <a:moveTo>
                    <a:pt x="308051" y="479844"/>
                  </a:moveTo>
                  <a:lnTo>
                    <a:pt x="308179" y="479818"/>
                  </a:lnTo>
                  <a:lnTo>
                    <a:pt x="308051" y="479844"/>
                  </a:lnTo>
                  <a:close/>
                </a:path>
                <a:path w="762000" h="508635">
                  <a:moveTo>
                    <a:pt x="298881" y="481495"/>
                  </a:moveTo>
                  <a:lnTo>
                    <a:pt x="299023" y="481469"/>
                  </a:lnTo>
                  <a:lnTo>
                    <a:pt x="298881" y="481495"/>
                  </a:lnTo>
                  <a:close/>
                </a:path>
                <a:path w="762000" h="508635">
                  <a:moveTo>
                    <a:pt x="289572" y="483006"/>
                  </a:moveTo>
                  <a:lnTo>
                    <a:pt x="289729" y="482981"/>
                  </a:lnTo>
                  <a:lnTo>
                    <a:pt x="289572" y="483006"/>
                  </a:lnTo>
                  <a:close/>
                </a:path>
                <a:path w="762000" h="508635">
                  <a:moveTo>
                    <a:pt x="280098" y="484365"/>
                  </a:moveTo>
                  <a:lnTo>
                    <a:pt x="280276" y="484352"/>
                  </a:lnTo>
                  <a:lnTo>
                    <a:pt x="280098" y="484365"/>
                  </a:lnTo>
                  <a:close/>
                </a:path>
                <a:path w="762000" h="508635">
                  <a:moveTo>
                    <a:pt x="270446" y="485571"/>
                  </a:moveTo>
                  <a:lnTo>
                    <a:pt x="270624" y="485559"/>
                  </a:lnTo>
                  <a:lnTo>
                    <a:pt x="270446" y="485571"/>
                  </a:lnTo>
                  <a:close/>
                </a:path>
                <a:path w="762000" h="508635">
                  <a:moveTo>
                    <a:pt x="359603" y="487476"/>
                  </a:moveTo>
                  <a:lnTo>
                    <a:pt x="250520" y="487476"/>
                  </a:lnTo>
                  <a:lnTo>
                    <a:pt x="260781" y="486587"/>
                  </a:lnTo>
                  <a:lnTo>
                    <a:pt x="260591" y="486613"/>
                  </a:lnTo>
                  <a:lnTo>
                    <a:pt x="362888" y="486613"/>
                  </a:lnTo>
                  <a:lnTo>
                    <a:pt x="359603" y="487476"/>
                  </a:lnTo>
                  <a:close/>
                </a:path>
                <a:path w="762000" h="508635">
                  <a:moveTo>
                    <a:pt x="357042" y="488149"/>
                  </a:moveTo>
                  <a:lnTo>
                    <a:pt x="240207" y="488149"/>
                  </a:lnTo>
                  <a:lnTo>
                    <a:pt x="250710" y="487451"/>
                  </a:lnTo>
                  <a:lnTo>
                    <a:pt x="250520" y="487476"/>
                  </a:lnTo>
                  <a:lnTo>
                    <a:pt x="359603" y="487476"/>
                  </a:lnTo>
                  <a:lnTo>
                    <a:pt x="357042" y="488149"/>
                  </a:lnTo>
                  <a:close/>
                </a:path>
                <a:path w="762000" h="508635">
                  <a:moveTo>
                    <a:pt x="355206" y="488632"/>
                  </a:moveTo>
                  <a:lnTo>
                    <a:pt x="229654" y="488632"/>
                  </a:lnTo>
                  <a:lnTo>
                    <a:pt x="240398" y="488137"/>
                  </a:lnTo>
                  <a:lnTo>
                    <a:pt x="240207" y="488149"/>
                  </a:lnTo>
                  <a:lnTo>
                    <a:pt x="357042" y="488149"/>
                  </a:lnTo>
                  <a:lnTo>
                    <a:pt x="355206" y="488632"/>
                  </a:lnTo>
                  <a:close/>
                </a:path>
                <a:path w="762000" h="508635">
                  <a:moveTo>
                    <a:pt x="353853" y="488988"/>
                  </a:moveTo>
                  <a:lnTo>
                    <a:pt x="207813" y="488987"/>
                  </a:lnTo>
                  <a:lnTo>
                    <a:pt x="218998" y="488911"/>
                  </a:lnTo>
                  <a:lnTo>
                    <a:pt x="218820" y="488911"/>
                  </a:lnTo>
                  <a:lnTo>
                    <a:pt x="229844" y="488619"/>
                  </a:lnTo>
                  <a:lnTo>
                    <a:pt x="229654" y="488632"/>
                  </a:lnTo>
                  <a:lnTo>
                    <a:pt x="355206" y="488632"/>
                  </a:lnTo>
                  <a:lnTo>
                    <a:pt x="353853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13200" y="2460625"/>
            <a:ext cx="6127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32554" y="3320415"/>
            <a:ext cx="762000" cy="508634"/>
            <a:chOff x="3932554" y="3320415"/>
            <a:chExt cx="762000" cy="508634"/>
          </a:xfrm>
        </p:grpSpPr>
        <p:sp>
          <p:nvSpPr>
            <p:cNvPr id="23" name="object 23"/>
            <p:cNvSpPr/>
            <p:nvPr/>
          </p:nvSpPr>
          <p:spPr>
            <a:xfrm>
              <a:off x="3942587" y="3329940"/>
              <a:ext cx="742315" cy="489584"/>
            </a:xfrm>
            <a:custGeom>
              <a:avLst/>
              <a:gdLst/>
              <a:ahLst/>
              <a:cxnLst/>
              <a:rect l="l" t="t" r="r" b="b"/>
              <a:pathLst>
                <a:path w="742314" h="489585">
                  <a:moveTo>
                    <a:pt x="200497" y="489339"/>
                  </a:moveTo>
                  <a:lnTo>
                    <a:pt x="158005" y="488001"/>
                  </a:lnTo>
                  <a:lnTo>
                    <a:pt x="110934" y="483480"/>
                  </a:lnTo>
                  <a:lnTo>
                    <a:pt x="58520" y="475379"/>
                  </a:lnTo>
                  <a:lnTo>
                    <a:pt x="0" y="463296"/>
                  </a:lnTo>
                  <a:lnTo>
                    <a:pt x="0" y="0"/>
                  </a:lnTo>
                  <a:lnTo>
                    <a:pt x="742188" y="0"/>
                  </a:lnTo>
                  <a:lnTo>
                    <a:pt x="742188" y="397763"/>
                  </a:lnTo>
                  <a:lnTo>
                    <a:pt x="683627" y="399010"/>
                  </a:lnTo>
                  <a:lnTo>
                    <a:pt x="631178" y="402670"/>
                  </a:lnTo>
                  <a:lnTo>
                    <a:pt x="584076" y="408343"/>
                  </a:lnTo>
                  <a:lnTo>
                    <a:pt x="541558" y="415630"/>
                  </a:lnTo>
                  <a:lnTo>
                    <a:pt x="502860" y="424132"/>
                  </a:lnTo>
                  <a:lnTo>
                    <a:pt x="433870" y="443178"/>
                  </a:lnTo>
                  <a:lnTo>
                    <a:pt x="370998" y="462286"/>
                  </a:lnTo>
                  <a:lnTo>
                    <a:pt x="339948" y="470863"/>
                  </a:lnTo>
                  <a:lnTo>
                    <a:pt x="308136" y="478257"/>
                  </a:lnTo>
                  <a:lnTo>
                    <a:pt x="274799" y="484067"/>
                  </a:lnTo>
                  <a:lnTo>
                    <a:pt x="239174" y="487894"/>
                  </a:lnTo>
                  <a:lnTo>
                    <a:pt x="200497" y="48933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32554" y="3320415"/>
              <a:ext cx="762000" cy="508634"/>
            </a:xfrm>
            <a:custGeom>
              <a:avLst/>
              <a:gdLst/>
              <a:ahLst/>
              <a:cxnLst/>
              <a:rect l="l" t="t" r="r" b="b"/>
              <a:pathLst>
                <a:path w="762000" h="508635">
                  <a:moveTo>
                    <a:pt x="207721" y="508038"/>
                  </a:moveTo>
                  <a:lnTo>
                    <a:pt x="158546" y="505980"/>
                  </a:lnTo>
                  <a:lnTo>
                    <a:pt x="117830" y="501738"/>
                  </a:lnTo>
                  <a:lnTo>
                    <a:pt x="73355" y="494893"/>
                  </a:lnTo>
                  <a:lnTo>
                    <a:pt x="24637" y="485241"/>
                  </a:lnTo>
                  <a:lnTo>
                    <a:pt x="0" y="479704"/>
                  </a:lnTo>
                  <a:lnTo>
                    <a:pt x="0" y="0"/>
                  </a:lnTo>
                  <a:lnTo>
                    <a:pt x="762000" y="0"/>
                  </a:lnTo>
                  <a:lnTo>
                    <a:pt x="76200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788"/>
                  </a:lnTo>
                  <a:lnTo>
                    <a:pt x="11620" y="462788"/>
                  </a:lnTo>
                  <a:lnTo>
                    <a:pt x="19050" y="472084"/>
                  </a:lnTo>
                  <a:lnTo>
                    <a:pt x="55080" y="472084"/>
                  </a:lnTo>
                  <a:lnTo>
                    <a:pt x="61239" y="473303"/>
                  </a:lnTo>
                  <a:lnTo>
                    <a:pt x="76819" y="476161"/>
                  </a:lnTo>
                  <a:lnTo>
                    <a:pt x="91656" y="478663"/>
                  </a:lnTo>
                  <a:lnTo>
                    <a:pt x="106260" y="480910"/>
                  </a:lnTo>
                  <a:lnTo>
                    <a:pt x="120357" y="482854"/>
                  </a:lnTo>
                  <a:lnTo>
                    <a:pt x="133905" y="484492"/>
                  </a:lnTo>
                  <a:lnTo>
                    <a:pt x="147256" y="485889"/>
                  </a:lnTo>
                  <a:lnTo>
                    <a:pt x="159962" y="486981"/>
                  </a:lnTo>
                  <a:lnTo>
                    <a:pt x="172567" y="487857"/>
                  </a:lnTo>
                  <a:lnTo>
                    <a:pt x="184683" y="488467"/>
                  </a:lnTo>
                  <a:lnTo>
                    <a:pt x="196443" y="488835"/>
                  </a:lnTo>
                  <a:lnTo>
                    <a:pt x="196265" y="488835"/>
                  </a:lnTo>
                  <a:lnTo>
                    <a:pt x="207813" y="488987"/>
                  </a:lnTo>
                  <a:lnTo>
                    <a:pt x="353853" y="488988"/>
                  </a:lnTo>
                  <a:lnTo>
                    <a:pt x="311670" y="498551"/>
                  </a:lnTo>
                  <a:lnTo>
                    <a:pt x="272719" y="504494"/>
                  </a:lnTo>
                  <a:lnTo>
                    <a:pt x="230428" y="507669"/>
                  </a:lnTo>
                  <a:lnTo>
                    <a:pt x="219227" y="507961"/>
                  </a:lnTo>
                  <a:lnTo>
                    <a:pt x="207721" y="508038"/>
                  </a:lnTo>
                  <a:close/>
                </a:path>
                <a:path w="76200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62000" h="508635">
                  <a:moveTo>
                    <a:pt x="74295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42950" y="9525"/>
                  </a:lnTo>
                  <a:lnTo>
                    <a:pt x="742950" y="19050"/>
                  </a:lnTo>
                  <a:close/>
                </a:path>
                <a:path w="762000" h="508635">
                  <a:moveTo>
                    <a:pt x="742950" y="397261"/>
                  </a:moveTo>
                  <a:lnTo>
                    <a:pt x="742950" y="9525"/>
                  </a:lnTo>
                  <a:lnTo>
                    <a:pt x="752475" y="19050"/>
                  </a:lnTo>
                  <a:lnTo>
                    <a:pt x="762000" y="19050"/>
                  </a:lnTo>
                  <a:lnTo>
                    <a:pt x="762000" y="397205"/>
                  </a:lnTo>
                  <a:lnTo>
                    <a:pt x="752411" y="397205"/>
                  </a:lnTo>
                  <a:lnTo>
                    <a:pt x="742950" y="397261"/>
                  </a:lnTo>
                  <a:close/>
                </a:path>
                <a:path w="762000" h="508635">
                  <a:moveTo>
                    <a:pt x="762000" y="19050"/>
                  </a:moveTo>
                  <a:lnTo>
                    <a:pt x="752475" y="19050"/>
                  </a:lnTo>
                  <a:lnTo>
                    <a:pt x="742950" y="9525"/>
                  </a:lnTo>
                  <a:lnTo>
                    <a:pt x="762000" y="9525"/>
                  </a:lnTo>
                  <a:lnTo>
                    <a:pt x="762000" y="19050"/>
                  </a:lnTo>
                  <a:close/>
                </a:path>
                <a:path w="762000" h="508635">
                  <a:moveTo>
                    <a:pt x="742950" y="406730"/>
                  </a:moveTo>
                  <a:lnTo>
                    <a:pt x="742950" y="397261"/>
                  </a:lnTo>
                  <a:lnTo>
                    <a:pt x="752411" y="397205"/>
                  </a:lnTo>
                  <a:lnTo>
                    <a:pt x="742950" y="406730"/>
                  </a:lnTo>
                  <a:close/>
                </a:path>
                <a:path w="762000" h="508635">
                  <a:moveTo>
                    <a:pt x="762000" y="406730"/>
                  </a:moveTo>
                  <a:lnTo>
                    <a:pt x="742950" y="406730"/>
                  </a:lnTo>
                  <a:lnTo>
                    <a:pt x="752411" y="397205"/>
                  </a:lnTo>
                  <a:lnTo>
                    <a:pt x="762000" y="397205"/>
                  </a:lnTo>
                  <a:lnTo>
                    <a:pt x="762000" y="406730"/>
                  </a:lnTo>
                  <a:close/>
                </a:path>
                <a:path w="762000" h="508635">
                  <a:moveTo>
                    <a:pt x="443910" y="462534"/>
                  </a:moveTo>
                  <a:lnTo>
                    <a:pt x="378244" y="462534"/>
                  </a:lnTo>
                  <a:lnTo>
                    <a:pt x="413258" y="451967"/>
                  </a:lnTo>
                  <a:lnTo>
                    <a:pt x="468299" y="435432"/>
                  </a:lnTo>
                  <a:lnTo>
                    <a:pt x="508393" y="424738"/>
                  </a:lnTo>
                  <a:lnTo>
                    <a:pt x="552424" y="415036"/>
                  </a:lnTo>
                  <a:lnTo>
                    <a:pt x="601421" y="406895"/>
                  </a:lnTo>
                  <a:lnTo>
                    <a:pt x="642048" y="402170"/>
                  </a:lnTo>
                  <a:lnTo>
                    <a:pt x="686485" y="398894"/>
                  </a:lnTo>
                  <a:lnTo>
                    <a:pt x="735203" y="397306"/>
                  </a:lnTo>
                  <a:lnTo>
                    <a:pt x="742950" y="397261"/>
                  </a:lnTo>
                  <a:lnTo>
                    <a:pt x="742950" y="406730"/>
                  </a:lnTo>
                  <a:lnTo>
                    <a:pt x="762000" y="406730"/>
                  </a:lnTo>
                  <a:lnTo>
                    <a:pt x="762000" y="416191"/>
                  </a:lnTo>
                  <a:lnTo>
                    <a:pt x="735393" y="416356"/>
                  </a:lnTo>
                  <a:lnTo>
                    <a:pt x="719535" y="416674"/>
                  </a:lnTo>
                  <a:lnTo>
                    <a:pt x="719023" y="416674"/>
                  </a:lnTo>
                  <a:lnTo>
                    <a:pt x="703303" y="417195"/>
                  </a:lnTo>
                  <a:lnTo>
                    <a:pt x="687438" y="417918"/>
                  </a:lnTo>
                  <a:lnTo>
                    <a:pt x="672640" y="418807"/>
                  </a:lnTo>
                  <a:lnTo>
                    <a:pt x="630128" y="422541"/>
                  </a:lnTo>
                  <a:lnTo>
                    <a:pt x="591625" y="427570"/>
                  </a:lnTo>
                  <a:lnTo>
                    <a:pt x="544813" y="436003"/>
                  </a:lnTo>
                  <a:lnTo>
                    <a:pt x="492747" y="448424"/>
                  </a:lnTo>
                  <a:lnTo>
                    <a:pt x="473430" y="453771"/>
                  </a:lnTo>
                  <a:lnTo>
                    <a:pt x="454792" y="459219"/>
                  </a:lnTo>
                  <a:lnTo>
                    <a:pt x="443910" y="462534"/>
                  </a:lnTo>
                  <a:close/>
                </a:path>
                <a:path w="762000" h="508635">
                  <a:moveTo>
                    <a:pt x="718896" y="416687"/>
                  </a:moveTo>
                  <a:lnTo>
                    <a:pt x="719023" y="416674"/>
                  </a:lnTo>
                  <a:lnTo>
                    <a:pt x="719535" y="416674"/>
                  </a:lnTo>
                  <a:lnTo>
                    <a:pt x="718896" y="416687"/>
                  </a:lnTo>
                  <a:close/>
                </a:path>
                <a:path w="762000" h="508635">
                  <a:moveTo>
                    <a:pt x="702919" y="417207"/>
                  </a:moveTo>
                  <a:lnTo>
                    <a:pt x="703303" y="417195"/>
                  </a:lnTo>
                  <a:lnTo>
                    <a:pt x="702919" y="417207"/>
                  </a:lnTo>
                  <a:close/>
                </a:path>
                <a:path w="762000" h="508635">
                  <a:moveTo>
                    <a:pt x="672426" y="418820"/>
                  </a:moveTo>
                  <a:lnTo>
                    <a:pt x="672553" y="418807"/>
                  </a:lnTo>
                  <a:lnTo>
                    <a:pt x="672426" y="418820"/>
                  </a:lnTo>
                  <a:close/>
                </a:path>
                <a:path w="762000" h="508635">
                  <a:moveTo>
                    <a:pt x="657885" y="419900"/>
                  </a:moveTo>
                  <a:lnTo>
                    <a:pt x="658055" y="419887"/>
                  </a:lnTo>
                  <a:lnTo>
                    <a:pt x="657885" y="419900"/>
                  </a:lnTo>
                  <a:close/>
                </a:path>
                <a:path w="762000" h="508635">
                  <a:moveTo>
                    <a:pt x="643888" y="421134"/>
                  </a:moveTo>
                  <a:close/>
                </a:path>
                <a:path w="762000" h="508635">
                  <a:moveTo>
                    <a:pt x="643790" y="421144"/>
                  </a:moveTo>
                  <a:close/>
                </a:path>
                <a:path w="762000" h="508635">
                  <a:moveTo>
                    <a:pt x="630128" y="422541"/>
                  </a:moveTo>
                  <a:close/>
                </a:path>
                <a:path w="762000" h="508635">
                  <a:moveTo>
                    <a:pt x="616839" y="424091"/>
                  </a:moveTo>
                  <a:lnTo>
                    <a:pt x="617056" y="424065"/>
                  </a:lnTo>
                  <a:lnTo>
                    <a:pt x="616839" y="424091"/>
                  </a:lnTo>
                  <a:close/>
                </a:path>
                <a:path w="762000" h="508635">
                  <a:moveTo>
                    <a:pt x="603961" y="425780"/>
                  </a:moveTo>
                  <a:lnTo>
                    <a:pt x="604153" y="425754"/>
                  </a:lnTo>
                  <a:lnTo>
                    <a:pt x="603961" y="425780"/>
                  </a:lnTo>
                  <a:close/>
                </a:path>
                <a:path w="762000" h="508635">
                  <a:moveTo>
                    <a:pt x="591451" y="427596"/>
                  </a:moveTo>
                  <a:lnTo>
                    <a:pt x="591625" y="427570"/>
                  </a:lnTo>
                  <a:lnTo>
                    <a:pt x="591451" y="427596"/>
                  </a:lnTo>
                  <a:close/>
                </a:path>
                <a:path w="762000" h="508635">
                  <a:moveTo>
                    <a:pt x="579297" y="429539"/>
                  </a:moveTo>
                  <a:lnTo>
                    <a:pt x="579437" y="429513"/>
                  </a:lnTo>
                  <a:lnTo>
                    <a:pt x="579297" y="429539"/>
                  </a:lnTo>
                  <a:close/>
                </a:path>
                <a:path w="762000" h="508635">
                  <a:moveTo>
                    <a:pt x="567499" y="431584"/>
                  </a:moveTo>
                  <a:lnTo>
                    <a:pt x="567645" y="431558"/>
                  </a:lnTo>
                  <a:lnTo>
                    <a:pt x="567499" y="431584"/>
                  </a:lnTo>
                  <a:close/>
                </a:path>
                <a:path w="762000" h="508635">
                  <a:moveTo>
                    <a:pt x="556006" y="433743"/>
                  </a:moveTo>
                  <a:lnTo>
                    <a:pt x="556140" y="433717"/>
                  </a:lnTo>
                  <a:lnTo>
                    <a:pt x="556006" y="433743"/>
                  </a:lnTo>
                  <a:close/>
                </a:path>
                <a:path w="762000" h="508635">
                  <a:moveTo>
                    <a:pt x="544817" y="436003"/>
                  </a:moveTo>
                  <a:close/>
                </a:path>
                <a:path w="762000" h="508635">
                  <a:moveTo>
                    <a:pt x="533934" y="438334"/>
                  </a:moveTo>
                  <a:lnTo>
                    <a:pt x="534073" y="438302"/>
                  </a:lnTo>
                  <a:lnTo>
                    <a:pt x="533934" y="438334"/>
                  </a:lnTo>
                  <a:close/>
                </a:path>
                <a:path w="762000" h="508635">
                  <a:moveTo>
                    <a:pt x="533910" y="438340"/>
                  </a:moveTo>
                  <a:close/>
                </a:path>
                <a:path w="762000" h="508635">
                  <a:moveTo>
                    <a:pt x="512897" y="443254"/>
                  </a:moveTo>
                  <a:lnTo>
                    <a:pt x="513041" y="443217"/>
                  </a:lnTo>
                  <a:lnTo>
                    <a:pt x="512897" y="443254"/>
                  </a:lnTo>
                  <a:close/>
                </a:path>
                <a:path w="762000" h="508635">
                  <a:moveTo>
                    <a:pt x="512843" y="443268"/>
                  </a:moveTo>
                  <a:close/>
                </a:path>
                <a:path w="762000" h="508635">
                  <a:moveTo>
                    <a:pt x="492774" y="448424"/>
                  </a:moveTo>
                  <a:lnTo>
                    <a:pt x="492912" y="448386"/>
                  </a:lnTo>
                  <a:lnTo>
                    <a:pt x="492774" y="448424"/>
                  </a:lnTo>
                  <a:close/>
                </a:path>
                <a:path w="762000" h="508635">
                  <a:moveTo>
                    <a:pt x="473439" y="453771"/>
                  </a:moveTo>
                  <a:lnTo>
                    <a:pt x="473570" y="453732"/>
                  </a:lnTo>
                  <a:lnTo>
                    <a:pt x="473439" y="453771"/>
                  </a:lnTo>
                  <a:close/>
                </a:path>
                <a:path w="762000" h="508635">
                  <a:moveTo>
                    <a:pt x="454792" y="459219"/>
                  </a:moveTo>
                  <a:close/>
                </a:path>
                <a:path w="762000" h="508635">
                  <a:moveTo>
                    <a:pt x="427858" y="467423"/>
                  </a:moveTo>
                  <a:lnTo>
                    <a:pt x="360972" y="467423"/>
                  </a:lnTo>
                  <a:lnTo>
                    <a:pt x="378396" y="462483"/>
                  </a:lnTo>
                  <a:lnTo>
                    <a:pt x="378244" y="462534"/>
                  </a:lnTo>
                  <a:lnTo>
                    <a:pt x="443910" y="462534"/>
                  </a:lnTo>
                  <a:lnTo>
                    <a:pt x="427858" y="467423"/>
                  </a:lnTo>
                  <a:close/>
                </a:path>
                <a:path w="762000" h="508635">
                  <a:moveTo>
                    <a:pt x="19050" y="472084"/>
                  </a:moveTo>
                  <a:lnTo>
                    <a:pt x="11620" y="462788"/>
                  </a:lnTo>
                  <a:lnTo>
                    <a:pt x="19050" y="464461"/>
                  </a:lnTo>
                  <a:lnTo>
                    <a:pt x="19050" y="472084"/>
                  </a:lnTo>
                  <a:close/>
                </a:path>
                <a:path w="762000" h="508635">
                  <a:moveTo>
                    <a:pt x="19050" y="464461"/>
                  </a:moveTo>
                  <a:lnTo>
                    <a:pt x="11620" y="462788"/>
                  </a:lnTo>
                  <a:lnTo>
                    <a:pt x="19050" y="462788"/>
                  </a:lnTo>
                  <a:lnTo>
                    <a:pt x="19050" y="464461"/>
                  </a:lnTo>
                  <a:close/>
                </a:path>
                <a:path w="762000" h="508635">
                  <a:moveTo>
                    <a:pt x="55080" y="472084"/>
                  </a:moveTo>
                  <a:lnTo>
                    <a:pt x="19050" y="472084"/>
                  </a:lnTo>
                  <a:lnTo>
                    <a:pt x="19050" y="464461"/>
                  </a:lnTo>
                  <a:lnTo>
                    <a:pt x="28652" y="466623"/>
                  </a:lnTo>
                  <a:lnTo>
                    <a:pt x="45142" y="470115"/>
                  </a:lnTo>
                  <a:lnTo>
                    <a:pt x="55080" y="472084"/>
                  </a:lnTo>
                  <a:close/>
                </a:path>
                <a:path w="762000" h="508635">
                  <a:moveTo>
                    <a:pt x="392714" y="478066"/>
                  </a:moveTo>
                  <a:lnTo>
                    <a:pt x="317093" y="478066"/>
                  </a:lnTo>
                  <a:lnTo>
                    <a:pt x="326148" y="476123"/>
                  </a:lnTo>
                  <a:lnTo>
                    <a:pt x="343801" y="471944"/>
                  </a:lnTo>
                  <a:lnTo>
                    <a:pt x="361137" y="467372"/>
                  </a:lnTo>
                  <a:lnTo>
                    <a:pt x="360972" y="467423"/>
                  </a:lnTo>
                  <a:lnTo>
                    <a:pt x="427858" y="467423"/>
                  </a:lnTo>
                  <a:lnTo>
                    <a:pt x="392714" y="478066"/>
                  </a:lnTo>
                  <a:close/>
                </a:path>
                <a:path w="762000" h="508635">
                  <a:moveTo>
                    <a:pt x="343573" y="471995"/>
                  </a:moveTo>
                  <a:lnTo>
                    <a:pt x="343766" y="471944"/>
                  </a:lnTo>
                  <a:lnTo>
                    <a:pt x="343573" y="471995"/>
                  </a:lnTo>
                  <a:close/>
                </a:path>
                <a:path w="762000" h="508635">
                  <a:moveTo>
                    <a:pt x="325958" y="476161"/>
                  </a:moveTo>
                  <a:lnTo>
                    <a:pt x="326119" y="476123"/>
                  </a:lnTo>
                  <a:lnTo>
                    <a:pt x="325958" y="476161"/>
                  </a:lnTo>
                  <a:close/>
                </a:path>
                <a:path w="762000" h="508635">
                  <a:moveTo>
                    <a:pt x="362888" y="486613"/>
                  </a:moveTo>
                  <a:lnTo>
                    <a:pt x="260591" y="486613"/>
                  </a:lnTo>
                  <a:lnTo>
                    <a:pt x="270624" y="485559"/>
                  </a:lnTo>
                  <a:lnTo>
                    <a:pt x="280276" y="484352"/>
                  </a:lnTo>
                  <a:lnTo>
                    <a:pt x="289750" y="482981"/>
                  </a:lnTo>
                  <a:lnTo>
                    <a:pt x="299046" y="481469"/>
                  </a:lnTo>
                  <a:lnTo>
                    <a:pt x="308203" y="479818"/>
                  </a:lnTo>
                  <a:lnTo>
                    <a:pt x="317233" y="478027"/>
                  </a:lnTo>
                  <a:lnTo>
                    <a:pt x="317093" y="478066"/>
                  </a:lnTo>
                  <a:lnTo>
                    <a:pt x="392714" y="478066"/>
                  </a:lnTo>
                  <a:lnTo>
                    <a:pt x="383275" y="480910"/>
                  </a:lnTo>
                  <a:lnTo>
                    <a:pt x="365642" y="485889"/>
                  </a:lnTo>
                  <a:lnTo>
                    <a:pt x="362888" y="486613"/>
                  </a:lnTo>
                  <a:close/>
                </a:path>
                <a:path w="762000" h="508635">
                  <a:moveTo>
                    <a:pt x="308051" y="479844"/>
                  </a:moveTo>
                  <a:lnTo>
                    <a:pt x="308179" y="479818"/>
                  </a:lnTo>
                  <a:lnTo>
                    <a:pt x="308051" y="479844"/>
                  </a:lnTo>
                  <a:close/>
                </a:path>
                <a:path w="762000" h="508635">
                  <a:moveTo>
                    <a:pt x="298881" y="481495"/>
                  </a:moveTo>
                  <a:lnTo>
                    <a:pt x="299023" y="481469"/>
                  </a:lnTo>
                  <a:lnTo>
                    <a:pt x="298881" y="481495"/>
                  </a:lnTo>
                  <a:close/>
                </a:path>
                <a:path w="762000" h="508635">
                  <a:moveTo>
                    <a:pt x="289572" y="483006"/>
                  </a:moveTo>
                  <a:lnTo>
                    <a:pt x="289729" y="482981"/>
                  </a:lnTo>
                  <a:lnTo>
                    <a:pt x="289572" y="483006"/>
                  </a:lnTo>
                  <a:close/>
                </a:path>
                <a:path w="762000" h="508635">
                  <a:moveTo>
                    <a:pt x="280098" y="484365"/>
                  </a:moveTo>
                  <a:lnTo>
                    <a:pt x="280276" y="484352"/>
                  </a:lnTo>
                  <a:lnTo>
                    <a:pt x="280098" y="484365"/>
                  </a:lnTo>
                  <a:close/>
                </a:path>
                <a:path w="762000" h="508635">
                  <a:moveTo>
                    <a:pt x="270446" y="485571"/>
                  </a:moveTo>
                  <a:lnTo>
                    <a:pt x="270624" y="485559"/>
                  </a:lnTo>
                  <a:lnTo>
                    <a:pt x="270446" y="485571"/>
                  </a:lnTo>
                  <a:close/>
                </a:path>
                <a:path w="762000" h="508635">
                  <a:moveTo>
                    <a:pt x="359651" y="487464"/>
                  </a:moveTo>
                  <a:lnTo>
                    <a:pt x="250520" y="487464"/>
                  </a:lnTo>
                  <a:lnTo>
                    <a:pt x="250710" y="487451"/>
                  </a:lnTo>
                  <a:lnTo>
                    <a:pt x="260781" y="486587"/>
                  </a:lnTo>
                  <a:lnTo>
                    <a:pt x="260591" y="486613"/>
                  </a:lnTo>
                  <a:lnTo>
                    <a:pt x="362888" y="486613"/>
                  </a:lnTo>
                  <a:lnTo>
                    <a:pt x="359651" y="487464"/>
                  </a:lnTo>
                  <a:close/>
                </a:path>
                <a:path w="762000" h="508635">
                  <a:moveTo>
                    <a:pt x="250521" y="487463"/>
                  </a:moveTo>
                  <a:lnTo>
                    <a:pt x="250668" y="487451"/>
                  </a:lnTo>
                  <a:lnTo>
                    <a:pt x="250521" y="487463"/>
                  </a:lnTo>
                  <a:close/>
                </a:path>
                <a:path w="762000" h="508635">
                  <a:moveTo>
                    <a:pt x="357042" y="488149"/>
                  </a:moveTo>
                  <a:lnTo>
                    <a:pt x="240207" y="488149"/>
                  </a:lnTo>
                  <a:lnTo>
                    <a:pt x="250521" y="487463"/>
                  </a:lnTo>
                  <a:lnTo>
                    <a:pt x="359651" y="487464"/>
                  </a:lnTo>
                  <a:lnTo>
                    <a:pt x="357042" y="488149"/>
                  </a:lnTo>
                  <a:close/>
                </a:path>
                <a:path w="762000" h="508635">
                  <a:moveTo>
                    <a:pt x="355206" y="488632"/>
                  </a:moveTo>
                  <a:lnTo>
                    <a:pt x="229654" y="488632"/>
                  </a:lnTo>
                  <a:lnTo>
                    <a:pt x="240398" y="488137"/>
                  </a:lnTo>
                  <a:lnTo>
                    <a:pt x="240207" y="488149"/>
                  </a:lnTo>
                  <a:lnTo>
                    <a:pt x="357042" y="488149"/>
                  </a:lnTo>
                  <a:lnTo>
                    <a:pt x="355206" y="488632"/>
                  </a:lnTo>
                  <a:close/>
                </a:path>
                <a:path w="762000" h="508635">
                  <a:moveTo>
                    <a:pt x="353853" y="488988"/>
                  </a:moveTo>
                  <a:lnTo>
                    <a:pt x="207813" y="488987"/>
                  </a:lnTo>
                  <a:lnTo>
                    <a:pt x="218998" y="488911"/>
                  </a:lnTo>
                  <a:lnTo>
                    <a:pt x="218821" y="488911"/>
                  </a:lnTo>
                  <a:lnTo>
                    <a:pt x="229844" y="488619"/>
                  </a:lnTo>
                  <a:lnTo>
                    <a:pt x="229654" y="488632"/>
                  </a:lnTo>
                  <a:lnTo>
                    <a:pt x="355206" y="488632"/>
                  </a:lnTo>
                  <a:lnTo>
                    <a:pt x="353853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023359" y="3375025"/>
            <a:ext cx="6127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45901" y="1471612"/>
            <a:ext cx="365125" cy="2146300"/>
          </a:xfrm>
          <a:custGeom>
            <a:avLst/>
            <a:gdLst/>
            <a:ahLst/>
            <a:cxnLst/>
            <a:rect l="l" t="t" r="r" b="b"/>
            <a:pathLst>
              <a:path w="365125" h="2146300">
                <a:moveTo>
                  <a:pt x="78866" y="25400"/>
                </a:moveTo>
                <a:lnTo>
                  <a:pt x="0" y="25400"/>
                </a:lnTo>
                <a:lnTo>
                  <a:pt x="787" y="0"/>
                </a:lnTo>
                <a:lnTo>
                  <a:pt x="55117" y="0"/>
                </a:lnTo>
                <a:lnTo>
                  <a:pt x="61328" y="12700"/>
                </a:lnTo>
                <a:lnTo>
                  <a:pt x="73202" y="12700"/>
                </a:lnTo>
                <a:lnTo>
                  <a:pt x="78866" y="25400"/>
                </a:lnTo>
                <a:close/>
              </a:path>
              <a:path w="365125" h="2146300">
                <a:moveTo>
                  <a:pt x="43395" y="38100"/>
                </a:moveTo>
                <a:lnTo>
                  <a:pt x="37718" y="25400"/>
                </a:lnTo>
                <a:lnTo>
                  <a:pt x="42722" y="25400"/>
                </a:lnTo>
                <a:lnTo>
                  <a:pt x="43395" y="38100"/>
                </a:lnTo>
                <a:close/>
              </a:path>
              <a:path w="365125" h="2146300">
                <a:moveTo>
                  <a:pt x="94614" y="38100"/>
                </a:moveTo>
                <a:lnTo>
                  <a:pt x="48260" y="38100"/>
                </a:lnTo>
                <a:lnTo>
                  <a:pt x="42722" y="25400"/>
                </a:lnTo>
                <a:lnTo>
                  <a:pt x="89573" y="25400"/>
                </a:lnTo>
                <a:lnTo>
                  <a:pt x="94614" y="38100"/>
                </a:lnTo>
                <a:close/>
              </a:path>
              <a:path w="365125" h="2146300">
                <a:moveTo>
                  <a:pt x="108356" y="50800"/>
                </a:moveTo>
                <a:lnTo>
                  <a:pt x="66433" y="50800"/>
                </a:lnTo>
                <a:lnTo>
                  <a:pt x="61531" y="38100"/>
                </a:lnTo>
                <a:lnTo>
                  <a:pt x="104012" y="38100"/>
                </a:lnTo>
                <a:lnTo>
                  <a:pt x="108356" y="50800"/>
                </a:lnTo>
                <a:close/>
              </a:path>
              <a:path w="365125" h="2146300">
                <a:moveTo>
                  <a:pt x="116306" y="63500"/>
                </a:moveTo>
                <a:lnTo>
                  <a:pt x="78498" y="63500"/>
                </a:lnTo>
                <a:lnTo>
                  <a:pt x="74155" y="50800"/>
                </a:lnTo>
                <a:lnTo>
                  <a:pt x="112458" y="50800"/>
                </a:lnTo>
                <a:lnTo>
                  <a:pt x="116306" y="63500"/>
                </a:lnTo>
                <a:close/>
              </a:path>
              <a:path w="365125" h="2146300">
                <a:moveTo>
                  <a:pt x="123202" y="76200"/>
                </a:moveTo>
                <a:lnTo>
                  <a:pt x="89001" y="76200"/>
                </a:lnTo>
                <a:lnTo>
                  <a:pt x="85293" y="63500"/>
                </a:lnTo>
                <a:lnTo>
                  <a:pt x="119887" y="63500"/>
                </a:lnTo>
                <a:lnTo>
                  <a:pt x="123202" y="76200"/>
                </a:lnTo>
                <a:close/>
              </a:path>
              <a:path w="365125" h="2146300">
                <a:moveTo>
                  <a:pt x="128993" y="88900"/>
                </a:moveTo>
                <a:lnTo>
                  <a:pt x="97726" y="88900"/>
                </a:lnTo>
                <a:lnTo>
                  <a:pt x="94716" y="76200"/>
                </a:lnTo>
                <a:lnTo>
                  <a:pt x="126250" y="76200"/>
                </a:lnTo>
                <a:lnTo>
                  <a:pt x="128993" y="88900"/>
                </a:lnTo>
                <a:close/>
              </a:path>
              <a:path w="365125" h="2146300">
                <a:moveTo>
                  <a:pt x="135470" y="114300"/>
                </a:moveTo>
                <a:lnTo>
                  <a:pt x="106210" y="114300"/>
                </a:lnTo>
                <a:lnTo>
                  <a:pt x="104241" y="101600"/>
                </a:lnTo>
                <a:lnTo>
                  <a:pt x="102438" y="101600"/>
                </a:lnTo>
                <a:lnTo>
                  <a:pt x="99936" y="88900"/>
                </a:lnTo>
                <a:lnTo>
                  <a:pt x="131457" y="88900"/>
                </a:lnTo>
                <a:lnTo>
                  <a:pt x="133616" y="101600"/>
                </a:lnTo>
                <a:lnTo>
                  <a:pt x="135470" y="114300"/>
                </a:lnTo>
                <a:close/>
              </a:path>
              <a:path w="365125" h="2146300">
                <a:moveTo>
                  <a:pt x="108965" y="127000"/>
                </a:moveTo>
                <a:lnTo>
                  <a:pt x="107568" y="114300"/>
                </a:lnTo>
                <a:lnTo>
                  <a:pt x="108838" y="114300"/>
                </a:lnTo>
                <a:lnTo>
                  <a:pt x="108965" y="127000"/>
                </a:lnTo>
                <a:close/>
              </a:path>
              <a:path w="365125" h="2146300">
                <a:moveTo>
                  <a:pt x="138201" y="127000"/>
                </a:moveTo>
                <a:lnTo>
                  <a:pt x="109943" y="127000"/>
                </a:lnTo>
                <a:lnTo>
                  <a:pt x="108838" y="114300"/>
                </a:lnTo>
                <a:lnTo>
                  <a:pt x="136994" y="114300"/>
                </a:lnTo>
                <a:lnTo>
                  <a:pt x="138201" y="127000"/>
                </a:lnTo>
                <a:close/>
              </a:path>
              <a:path w="365125" h="2146300">
                <a:moveTo>
                  <a:pt x="139598" y="139700"/>
                </a:moveTo>
                <a:lnTo>
                  <a:pt x="111074" y="139700"/>
                </a:lnTo>
                <a:lnTo>
                  <a:pt x="110591" y="127000"/>
                </a:lnTo>
                <a:lnTo>
                  <a:pt x="139077" y="127000"/>
                </a:lnTo>
                <a:lnTo>
                  <a:pt x="139598" y="139700"/>
                </a:lnTo>
                <a:close/>
              </a:path>
              <a:path w="365125" h="2146300">
                <a:moveTo>
                  <a:pt x="111201" y="152400"/>
                </a:moveTo>
                <a:lnTo>
                  <a:pt x="111048" y="139700"/>
                </a:lnTo>
                <a:lnTo>
                  <a:pt x="111201" y="139700"/>
                </a:lnTo>
                <a:lnTo>
                  <a:pt x="111201" y="152400"/>
                </a:lnTo>
                <a:close/>
              </a:path>
              <a:path w="365125" h="2146300">
                <a:moveTo>
                  <a:pt x="139941" y="939800"/>
                </a:moveTo>
                <a:lnTo>
                  <a:pt x="111378" y="939800"/>
                </a:lnTo>
                <a:lnTo>
                  <a:pt x="111201" y="927100"/>
                </a:lnTo>
                <a:lnTo>
                  <a:pt x="111201" y="139700"/>
                </a:lnTo>
                <a:lnTo>
                  <a:pt x="139776" y="139700"/>
                </a:lnTo>
                <a:lnTo>
                  <a:pt x="139776" y="927100"/>
                </a:lnTo>
                <a:lnTo>
                  <a:pt x="139941" y="939800"/>
                </a:lnTo>
                <a:close/>
              </a:path>
              <a:path w="365125" h="2146300">
                <a:moveTo>
                  <a:pt x="143408" y="965200"/>
                </a:moveTo>
                <a:lnTo>
                  <a:pt x="113982" y="965200"/>
                </a:lnTo>
                <a:lnTo>
                  <a:pt x="112775" y="952500"/>
                </a:lnTo>
                <a:lnTo>
                  <a:pt x="111899" y="939800"/>
                </a:lnTo>
                <a:lnTo>
                  <a:pt x="140322" y="939800"/>
                </a:lnTo>
                <a:lnTo>
                  <a:pt x="141122" y="952500"/>
                </a:lnTo>
                <a:lnTo>
                  <a:pt x="142011" y="952500"/>
                </a:lnTo>
                <a:lnTo>
                  <a:pt x="143408" y="965200"/>
                </a:lnTo>
                <a:close/>
              </a:path>
              <a:path w="365125" h="2146300">
                <a:moveTo>
                  <a:pt x="146735" y="977900"/>
                </a:moveTo>
                <a:lnTo>
                  <a:pt x="117360" y="977900"/>
                </a:lnTo>
                <a:lnTo>
                  <a:pt x="115506" y="965200"/>
                </a:lnTo>
                <a:lnTo>
                  <a:pt x="144767" y="965200"/>
                </a:lnTo>
                <a:lnTo>
                  <a:pt x="146735" y="977900"/>
                </a:lnTo>
                <a:close/>
              </a:path>
              <a:path w="365125" h="2146300">
                <a:moveTo>
                  <a:pt x="151041" y="990600"/>
                </a:moveTo>
                <a:lnTo>
                  <a:pt x="121983" y="990600"/>
                </a:lnTo>
                <a:lnTo>
                  <a:pt x="119519" y="977900"/>
                </a:lnTo>
                <a:lnTo>
                  <a:pt x="148539" y="977900"/>
                </a:lnTo>
                <a:lnTo>
                  <a:pt x="151041" y="990600"/>
                </a:lnTo>
                <a:close/>
              </a:path>
              <a:path w="365125" h="2146300">
                <a:moveTo>
                  <a:pt x="159207" y="1003300"/>
                </a:moveTo>
                <a:lnTo>
                  <a:pt x="127774" y="1003300"/>
                </a:lnTo>
                <a:lnTo>
                  <a:pt x="124726" y="990600"/>
                </a:lnTo>
                <a:lnTo>
                  <a:pt x="155943" y="990600"/>
                </a:lnTo>
                <a:lnTo>
                  <a:pt x="159207" y="1003300"/>
                </a:lnTo>
                <a:close/>
              </a:path>
              <a:path w="365125" h="2146300">
                <a:moveTo>
                  <a:pt x="165684" y="1016000"/>
                </a:moveTo>
                <a:lnTo>
                  <a:pt x="134670" y="1016000"/>
                </a:lnTo>
                <a:lnTo>
                  <a:pt x="131089" y="1003300"/>
                </a:lnTo>
                <a:lnTo>
                  <a:pt x="161975" y="1003300"/>
                </a:lnTo>
                <a:lnTo>
                  <a:pt x="165684" y="1016000"/>
                </a:lnTo>
                <a:close/>
              </a:path>
              <a:path w="365125" h="2146300">
                <a:moveTo>
                  <a:pt x="169214" y="1016000"/>
                </a:moveTo>
                <a:lnTo>
                  <a:pt x="165684" y="1016000"/>
                </a:lnTo>
                <a:lnTo>
                  <a:pt x="165290" y="1003300"/>
                </a:lnTo>
                <a:lnTo>
                  <a:pt x="169214" y="1016000"/>
                </a:lnTo>
                <a:close/>
              </a:path>
              <a:path w="365125" h="2146300">
                <a:moveTo>
                  <a:pt x="176822" y="1028700"/>
                </a:moveTo>
                <a:lnTo>
                  <a:pt x="142620" y="1028700"/>
                </a:lnTo>
                <a:lnTo>
                  <a:pt x="138518" y="1016000"/>
                </a:lnTo>
                <a:lnTo>
                  <a:pt x="172478" y="1016000"/>
                </a:lnTo>
                <a:lnTo>
                  <a:pt x="176822" y="1028700"/>
                </a:lnTo>
                <a:close/>
              </a:path>
              <a:path w="365125" h="2146300">
                <a:moveTo>
                  <a:pt x="180873" y="1028700"/>
                </a:moveTo>
                <a:lnTo>
                  <a:pt x="176822" y="1028700"/>
                </a:lnTo>
                <a:lnTo>
                  <a:pt x="176339" y="1016000"/>
                </a:lnTo>
                <a:lnTo>
                  <a:pt x="180873" y="1028700"/>
                </a:lnTo>
                <a:close/>
              </a:path>
              <a:path w="365125" h="2146300">
                <a:moveTo>
                  <a:pt x="193954" y="1041400"/>
                </a:moveTo>
                <a:lnTo>
                  <a:pt x="151549" y="1041400"/>
                </a:lnTo>
                <a:lnTo>
                  <a:pt x="146964" y="1028700"/>
                </a:lnTo>
                <a:lnTo>
                  <a:pt x="188887" y="1028700"/>
                </a:lnTo>
                <a:lnTo>
                  <a:pt x="193954" y="1041400"/>
                </a:lnTo>
                <a:close/>
              </a:path>
              <a:path w="365125" h="2146300">
                <a:moveTo>
                  <a:pt x="218376" y="1054100"/>
                </a:moveTo>
                <a:lnTo>
                  <a:pt x="166649" y="1054100"/>
                </a:lnTo>
                <a:lnTo>
                  <a:pt x="161404" y="1041400"/>
                </a:lnTo>
                <a:lnTo>
                  <a:pt x="212559" y="1041400"/>
                </a:lnTo>
                <a:lnTo>
                  <a:pt x="218376" y="1054100"/>
                </a:lnTo>
                <a:close/>
              </a:path>
              <a:path w="365125" h="2146300">
                <a:moveTo>
                  <a:pt x="202222" y="1079500"/>
                </a:moveTo>
                <a:lnTo>
                  <a:pt x="177774" y="1079500"/>
                </a:lnTo>
                <a:lnTo>
                  <a:pt x="183616" y="1066800"/>
                </a:lnTo>
                <a:lnTo>
                  <a:pt x="177774" y="1054100"/>
                </a:lnTo>
                <a:lnTo>
                  <a:pt x="215430" y="1054100"/>
                </a:lnTo>
                <a:lnTo>
                  <a:pt x="208749" y="1066800"/>
                </a:lnTo>
                <a:lnTo>
                  <a:pt x="195859" y="1066800"/>
                </a:lnTo>
                <a:lnTo>
                  <a:pt x="202222" y="1079500"/>
                </a:lnTo>
                <a:close/>
              </a:path>
              <a:path w="365125" h="2146300">
                <a:moveTo>
                  <a:pt x="250189" y="1079500"/>
                </a:moveTo>
                <a:lnTo>
                  <a:pt x="202222" y="1079500"/>
                </a:lnTo>
                <a:lnTo>
                  <a:pt x="195859" y="1066800"/>
                </a:lnTo>
                <a:lnTo>
                  <a:pt x="208749" y="1066800"/>
                </a:lnTo>
                <a:lnTo>
                  <a:pt x="215430" y="1054100"/>
                </a:lnTo>
                <a:lnTo>
                  <a:pt x="250189" y="1054100"/>
                </a:lnTo>
                <a:lnTo>
                  <a:pt x="250189" y="1079500"/>
                </a:lnTo>
                <a:close/>
              </a:path>
              <a:path w="365125" h="2146300">
                <a:moveTo>
                  <a:pt x="364883" y="1079500"/>
                </a:moveTo>
                <a:lnTo>
                  <a:pt x="250189" y="1079500"/>
                </a:lnTo>
                <a:lnTo>
                  <a:pt x="250189" y="1054100"/>
                </a:lnTo>
                <a:lnTo>
                  <a:pt x="364883" y="1054100"/>
                </a:lnTo>
                <a:lnTo>
                  <a:pt x="364883" y="1079500"/>
                </a:lnTo>
                <a:close/>
              </a:path>
              <a:path w="365125" h="2146300">
                <a:moveTo>
                  <a:pt x="222846" y="1092200"/>
                </a:moveTo>
                <a:lnTo>
                  <a:pt x="161404" y="1092200"/>
                </a:lnTo>
                <a:lnTo>
                  <a:pt x="166649" y="1079500"/>
                </a:lnTo>
                <a:lnTo>
                  <a:pt x="228892" y="1079500"/>
                </a:lnTo>
                <a:lnTo>
                  <a:pt x="222846" y="1092200"/>
                </a:lnTo>
                <a:close/>
              </a:path>
              <a:path w="365125" h="2146300">
                <a:moveTo>
                  <a:pt x="193357" y="1104900"/>
                </a:moveTo>
                <a:lnTo>
                  <a:pt x="151549" y="1104900"/>
                </a:lnTo>
                <a:lnTo>
                  <a:pt x="156362" y="1092200"/>
                </a:lnTo>
                <a:lnTo>
                  <a:pt x="198602" y="1092200"/>
                </a:lnTo>
                <a:lnTo>
                  <a:pt x="193357" y="1104900"/>
                </a:lnTo>
                <a:close/>
              </a:path>
              <a:path w="365125" h="2146300">
                <a:moveTo>
                  <a:pt x="176339" y="1117600"/>
                </a:moveTo>
                <a:lnTo>
                  <a:pt x="138518" y="1117600"/>
                </a:lnTo>
                <a:lnTo>
                  <a:pt x="142620" y="1104900"/>
                </a:lnTo>
                <a:lnTo>
                  <a:pt x="180873" y="1104900"/>
                </a:lnTo>
                <a:lnTo>
                  <a:pt x="176339" y="1117600"/>
                </a:lnTo>
                <a:close/>
              </a:path>
              <a:path w="365125" h="2146300">
                <a:moveTo>
                  <a:pt x="165290" y="1130300"/>
                </a:moveTo>
                <a:lnTo>
                  <a:pt x="131089" y="1130300"/>
                </a:lnTo>
                <a:lnTo>
                  <a:pt x="134670" y="1117600"/>
                </a:lnTo>
                <a:lnTo>
                  <a:pt x="169214" y="1117600"/>
                </a:lnTo>
                <a:lnTo>
                  <a:pt x="165290" y="1130300"/>
                </a:lnTo>
                <a:close/>
              </a:path>
              <a:path w="365125" h="2146300">
                <a:moveTo>
                  <a:pt x="155943" y="1143000"/>
                </a:moveTo>
                <a:lnTo>
                  <a:pt x="124726" y="1143000"/>
                </a:lnTo>
                <a:lnTo>
                  <a:pt x="127774" y="1130300"/>
                </a:lnTo>
                <a:lnTo>
                  <a:pt x="159207" y="1130300"/>
                </a:lnTo>
                <a:lnTo>
                  <a:pt x="155943" y="1143000"/>
                </a:lnTo>
                <a:close/>
              </a:path>
              <a:path w="365125" h="2146300">
                <a:moveTo>
                  <a:pt x="158851" y="1143000"/>
                </a:moveTo>
                <a:lnTo>
                  <a:pt x="159207" y="1130300"/>
                </a:lnTo>
                <a:lnTo>
                  <a:pt x="162344" y="1130300"/>
                </a:lnTo>
                <a:lnTo>
                  <a:pt x="158851" y="1143000"/>
                </a:lnTo>
                <a:close/>
              </a:path>
              <a:path w="365125" h="2146300">
                <a:moveTo>
                  <a:pt x="150774" y="1155700"/>
                </a:moveTo>
                <a:lnTo>
                  <a:pt x="119519" y="1155700"/>
                </a:lnTo>
                <a:lnTo>
                  <a:pt x="121983" y="1143000"/>
                </a:lnTo>
                <a:lnTo>
                  <a:pt x="153542" y="1143000"/>
                </a:lnTo>
                <a:lnTo>
                  <a:pt x="150774" y="1155700"/>
                </a:lnTo>
                <a:close/>
              </a:path>
              <a:path w="365125" h="2146300">
                <a:moveTo>
                  <a:pt x="142011" y="1181100"/>
                </a:moveTo>
                <a:lnTo>
                  <a:pt x="113982" y="1181100"/>
                </a:lnTo>
                <a:lnTo>
                  <a:pt x="115506" y="1168400"/>
                </a:lnTo>
                <a:lnTo>
                  <a:pt x="117360" y="1155700"/>
                </a:lnTo>
                <a:lnTo>
                  <a:pt x="148767" y="1155700"/>
                </a:lnTo>
                <a:lnTo>
                  <a:pt x="146532" y="1168400"/>
                </a:lnTo>
                <a:lnTo>
                  <a:pt x="143408" y="1168400"/>
                </a:lnTo>
                <a:lnTo>
                  <a:pt x="142011" y="1181100"/>
                </a:lnTo>
                <a:close/>
              </a:path>
              <a:path w="365125" h="2146300">
                <a:moveTo>
                  <a:pt x="143255" y="1181100"/>
                </a:moveTo>
                <a:lnTo>
                  <a:pt x="143408" y="1168400"/>
                </a:lnTo>
                <a:lnTo>
                  <a:pt x="144945" y="1168400"/>
                </a:lnTo>
                <a:lnTo>
                  <a:pt x="143255" y="1181100"/>
                </a:lnTo>
                <a:close/>
              </a:path>
              <a:path w="365125" h="2146300">
                <a:moveTo>
                  <a:pt x="140322" y="1193800"/>
                </a:moveTo>
                <a:lnTo>
                  <a:pt x="111899" y="1193800"/>
                </a:lnTo>
                <a:lnTo>
                  <a:pt x="112775" y="1181100"/>
                </a:lnTo>
                <a:lnTo>
                  <a:pt x="141122" y="1181100"/>
                </a:lnTo>
                <a:lnTo>
                  <a:pt x="140322" y="1193800"/>
                </a:lnTo>
                <a:close/>
              </a:path>
              <a:path w="365125" h="2146300">
                <a:moveTo>
                  <a:pt x="141033" y="1193800"/>
                </a:moveTo>
                <a:lnTo>
                  <a:pt x="141122" y="1181100"/>
                </a:lnTo>
                <a:lnTo>
                  <a:pt x="142138" y="1181100"/>
                </a:lnTo>
                <a:lnTo>
                  <a:pt x="141033" y="1193800"/>
                </a:lnTo>
                <a:close/>
              </a:path>
              <a:path w="365125" h="2146300">
                <a:moveTo>
                  <a:pt x="139776" y="1993900"/>
                </a:moveTo>
                <a:lnTo>
                  <a:pt x="111201" y="1993900"/>
                </a:lnTo>
                <a:lnTo>
                  <a:pt x="111201" y="1206500"/>
                </a:lnTo>
                <a:lnTo>
                  <a:pt x="111378" y="1193800"/>
                </a:lnTo>
                <a:lnTo>
                  <a:pt x="139941" y="1193800"/>
                </a:lnTo>
                <a:lnTo>
                  <a:pt x="139776" y="1206500"/>
                </a:lnTo>
                <a:lnTo>
                  <a:pt x="139776" y="1993900"/>
                </a:lnTo>
                <a:close/>
              </a:path>
              <a:path w="365125" h="2146300">
                <a:moveTo>
                  <a:pt x="138201" y="2019300"/>
                </a:moveTo>
                <a:lnTo>
                  <a:pt x="108838" y="2019300"/>
                </a:lnTo>
                <a:lnTo>
                  <a:pt x="109943" y="2006600"/>
                </a:lnTo>
                <a:lnTo>
                  <a:pt x="110591" y="2006600"/>
                </a:lnTo>
                <a:lnTo>
                  <a:pt x="111074" y="1993900"/>
                </a:lnTo>
                <a:lnTo>
                  <a:pt x="139598" y="1993900"/>
                </a:lnTo>
                <a:lnTo>
                  <a:pt x="139077" y="2006600"/>
                </a:lnTo>
                <a:lnTo>
                  <a:pt x="138201" y="2019300"/>
                </a:lnTo>
                <a:close/>
              </a:path>
              <a:path w="365125" h="2146300">
                <a:moveTo>
                  <a:pt x="135470" y="2032000"/>
                </a:moveTo>
                <a:lnTo>
                  <a:pt x="106032" y="2032000"/>
                </a:lnTo>
                <a:lnTo>
                  <a:pt x="107721" y="2019300"/>
                </a:lnTo>
                <a:lnTo>
                  <a:pt x="136994" y="2019300"/>
                </a:lnTo>
                <a:lnTo>
                  <a:pt x="135470" y="2032000"/>
                </a:lnTo>
                <a:close/>
              </a:path>
              <a:path w="365125" h="2146300">
                <a:moveTo>
                  <a:pt x="131457" y="2044700"/>
                </a:moveTo>
                <a:lnTo>
                  <a:pt x="102209" y="2044700"/>
                </a:lnTo>
                <a:lnTo>
                  <a:pt x="104444" y="2032000"/>
                </a:lnTo>
                <a:lnTo>
                  <a:pt x="133616" y="2032000"/>
                </a:lnTo>
                <a:lnTo>
                  <a:pt x="131457" y="2044700"/>
                </a:lnTo>
                <a:close/>
              </a:path>
              <a:path w="365125" h="2146300">
                <a:moveTo>
                  <a:pt x="126250" y="2057400"/>
                </a:moveTo>
                <a:lnTo>
                  <a:pt x="94716" y="2057400"/>
                </a:lnTo>
                <a:lnTo>
                  <a:pt x="97726" y="2044700"/>
                </a:lnTo>
                <a:lnTo>
                  <a:pt x="128993" y="2044700"/>
                </a:lnTo>
                <a:lnTo>
                  <a:pt x="126250" y="2057400"/>
                </a:lnTo>
                <a:close/>
              </a:path>
              <a:path w="365125" h="2146300">
                <a:moveTo>
                  <a:pt x="119887" y="2070100"/>
                </a:moveTo>
                <a:lnTo>
                  <a:pt x="88633" y="2070100"/>
                </a:lnTo>
                <a:lnTo>
                  <a:pt x="92125" y="2057400"/>
                </a:lnTo>
                <a:lnTo>
                  <a:pt x="123202" y="2057400"/>
                </a:lnTo>
                <a:lnTo>
                  <a:pt x="119887" y="2070100"/>
                </a:lnTo>
                <a:close/>
              </a:path>
              <a:path w="365125" h="2146300">
                <a:moveTo>
                  <a:pt x="112458" y="2082800"/>
                </a:moveTo>
                <a:lnTo>
                  <a:pt x="78041" y="2082800"/>
                </a:lnTo>
                <a:lnTo>
                  <a:pt x="82194" y="2070100"/>
                </a:lnTo>
                <a:lnTo>
                  <a:pt x="116306" y="2070100"/>
                </a:lnTo>
                <a:lnTo>
                  <a:pt x="112458" y="2082800"/>
                </a:lnTo>
                <a:close/>
              </a:path>
              <a:path w="365125" h="2146300">
                <a:moveTo>
                  <a:pt x="104012" y="2095500"/>
                </a:moveTo>
                <a:lnTo>
                  <a:pt x="65887" y="2095500"/>
                </a:lnTo>
                <a:lnTo>
                  <a:pt x="70612" y="2082800"/>
                </a:lnTo>
                <a:lnTo>
                  <a:pt x="108356" y="2082800"/>
                </a:lnTo>
                <a:lnTo>
                  <a:pt x="104012" y="2095500"/>
                </a:lnTo>
                <a:close/>
              </a:path>
              <a:path w="365125" h="2146300">
                <a:moveTo>
                  <a:pt x="94614" y="2108200"/>
                </a:moveTo>
                <a:lnTo>
                  <a:pt x="47612" y="2108200"/>
                </a:lnTo>
                <a:lnTo>
                  <a:pt x="52997" y="2095500"/>
                </a:lnTo>
                <a:lnTo>
                  <a:pt x="99428" y="2095500"/>
                </a:lnTo>
                <a:lnTo>
                  <a:pt x="94614" y="2108200"/>
                </a:lnTo>
                <a:close/>
              </a:path>
              <a:path w="365125" h="2146300">
                <a:moveTo>
                  <a:pt x="28740" y="2146300"/>
                </a:moveTo>
                <a:lnTo>
                  <a:pt x="787" y="2146300"/>
                </a:lnTo>
                <a:lnTo>
                  <a:pt x="0" y="2120900"/>
                </a:lnTo>
                <a:lnTo>
                  <a:pt x="6438" y="2108200"/>
                </a:lnTo>
                <a:lnTo>
                  <a:pt x="84327" y="2108200"/>
                </a:lnTo>
                <a:lnTo>
                  <a:pt x="78866" y="2120900"/>
                </a:lnTo>
                <a:lnTo>
                  <a:pt x="67360" y="2120900"/>
                </a:lnTo>
                <a:lnTo>
                  <a:pt x="61328" y="2133600"/>
                </a:lnTo>
                <a:lnTo>
                  <a:pt x="35547" y="2133600"/>
                </a:lnTo>
                <a:lnTo>
                  <a:pt x="28740" y="21463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852034" y="2123439"/>
            <a:ext cx="4184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Microsoft YaHei"/>
                <a:cs typeface="Microsoft YaHei"/>
              </a:rPr>
              <a:t>合</a:t>
            </a:r>
            <a:r>
              <a:rPr dirty="0" sz="1600" spc="-5">
                <a:latin typeface="Microsoft YaHei"/>
                <a:cs typeface="Microsoft YaHei"/>
              </a:rPr>
              <a:t>并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77544" y="3791584"/>
            <a:ext cx="735330" cy="323215"/>
            <a:chOff x="677544" y="3791584"/>
            <a:chExt cx="735330" cy="323215"/>
          </a:xfrm>
        </p:grpSpPr>
        <p:sp>
          <p:nvSpPr>
            <p:cNvPr id="29" name="object 29"/>
            <p:cNvSpPr/>
            <p:nvPr/>
          </p:nvSpPr>
          <p:spPr>
            <a:xfrm>
              <a:off x="687323" y="3800855"/>
              <a:ext cx="716280" cy="304800"/>
            </a:xfrm>
            <a:custGeom>
              <a:avLst/>
              <a:gdLst/>
              <a:ahLst/>
              <a:cxnLst/>
              <a:rect l="l" t="t" r="r" b="b"/>
              <a:pathLst>
                <a:path w="716280" h="304800">
                  <a:moveTo>
                    <a:pt x="716280" y="304800"/>
                  </a:moveTo>
                  <a:lnTo>
                    <a:pt x="0" y="304800"/>
                  </a:lnTo>
                  <a:lnTo>
                    <a:pt x="0" y="60960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3048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77544" y="3791584"/>
              <a:ext cx="735330" cy="323215"/>
            </a:xfrm>
            <a:custGeom>
              <a:avLst/>
              <a:gdLst/>
              <a:ahLst/>
              <a:cxnLst/>
              <a:rect l="l" t="t" r="r" b="b"/>
              <a:pathLst>
                <a:path w="735330" h="323214">
                  <a:moveTo>
                    <a:pt x="735330" y="323214"/>
                  </a:moveTo>
                  <a:lnTo>
                    <a:pt x="0" y="323214"/>
                  </a:lnTo>
                  <a:lnTo>
                    <a:pt x="0" y="64058"/>
                  </a:lnTo>
                  <a:lnTo>
                    <a:pt x="150837" y="0"/>
                  </a:lnTo>
                  <a:lnTo>
                    <a:pt x="735330" y="0"/>
                  </a:lnTo>
                  <a:lnTo>
                    <a:pt x="735330" y="9525"/>
                  </a:lnTo>
                  <a:lnTo>
                    <a:pt x="716280" y="9525"/>
                  </a:lnTo>
                  <a:lnTo>
                    <a:pt x="716280" y="18287"/>
                  </a:lnTo>
                  <a:lnTo>
                    <a:pt x="156502" y="18287"/>
                  </a:lnTo>
                  <a:lnTo>
                    <a:pt x="152780" y="19050"/>
                  </a:lnTo>
                  <a:lnTo>
                    <a:pt x="154707" y="19050"/>
                  </a:lnTo>
                  <a:lnTo>
                    <a:pt x="33882" y="70357"/>
                  </a:lnTo>
                  <a:lnTo>
                    <a:pt x="19050" y="70357"/>
                  </a:lnTo>
                  <a:lnTo>
                    <a:pt x="13246" y="79120"/>
                  </a:lnTo>
                  <a:lnTo>
                    <a:pt x="19050" y="79120"/>
                  </a:lnTo>
                  <a:lnTo>
                    <a:pt x="19050" y="304164"/>
                  </a:lnTo>
                  <a:lnTo>
                    <a:pt x="9525" y="304164"/>
                  </a:lnTo>
                  <a:lnTo>
                    <a:pt x="19050" y="313689"/>
                  </a:lnTo>
                  <a:lnTo>
                    <a:pt x="735330" y="313689"/>
                  </a:lnTo>
                  <a:lnTo>
                    <a:pt x="735330" y="323214"/>
                  </a:lnTo>
                  <a:close/>
                </a:path>
                <a:path w="735330" h="323214">
                  <a:moveTo>
                    <a:pt x="716280" y="313689"/>
                  </a:moveTo>
                  <a:lnTo>
                    <a:pt x="716280" y="9525"/>
                  </a:lnTo>
                  <a:lnTo>
                    <a:pt x="725805" y="19050"/>
                  </a:lnTo>
                  <a:lnTo>
                    <a:pt x="735330" y="19050"/>
                  </a:lnTo>
                  <a:lnTo>
                    <a:pt x="735330" y="304164"/>
                  </a:lnTo>
                  <a:lnTo>
                    <a:pt x="725805" y="304164"/>
                  </a:lnTo>
                  <a:lnTo>
                    <a:pt x="716280" y="313689"/>
                  </a:lnTo>
                  <a:close/>
                </a:path>
                <a:path w="735330" h="323214">
                  <a:moveTo>
                    <a:pt x="735330" y="19050"/>
                  </a:moveTo>
                  <a:lnTo>
                    <a:pt x="725805" y="19050"/>
                  </a:lnTo>
                  <a:lnTo>
                    <a:pt x="716280" y="9525"/>
                  </a:lnTo>
                  <a:lnTo>
                    <a:pt x="735330" y="9525"/>
                  </a:lnTo>
                  <a:lnTo>
                    <a:pt x="735330" y="19050"/>
                  </a:lnTo>
                  <a:close/>
                </a:path>
                <a:path w="735330" h="323214">
                  <a:moveTo>
                    <a:pt x="154707" y="19050"/>
                  </a:moveTo>
                  <a:lnTo>
                    <a:pt x="152780" y="19050"/>
                  </a:lnTo>
                  <a:lnTo>
                    <a:pt x="156502" y="18287"/>
                  </a:lnTo>
                  <a:lnTo>
                    <a:pt x="154707" y="19050"/>
                  </a:lnTo>
                  <a:close/>
                </a:path>
                <a:path w="735330" h="323214">
                  <a:moveTo>
                    <a:pt x="716280" y="19050"/>
                  </a:moveTo>
                  <a:lnTo>
                    <a:pt x="154707" y="19050"/>
                  </a:lnTo>
                  <a:lnTo>
                    <a:pt x="156502" y="18287"/>
                  </a:lnTo>
                  <a:lnTo>
                    <a:pt x="716280" y="18287"/>
                  </a:lnTo>
                  <a:lnTo>
                    <a:pt x="716280" y="19050"/>
                  </a:lnTo>
                  <a:close/>
                </a:path>
                <a:path w="735330" h="323214">
                  <a:moveTo>
                    <a:pt x="13246" y="79120"/>
                  </a:moveTo>
                  <a:lnTo>
                    <a:pt x="19050" y="70357"/>
                  </a:lnTo>
                  <a:lnTo>
                    <a:pt x="19050" y="76656"/>
                  </a:lnTo>
                  <a:lnTo>
                    <a:pt x="13246" y="79120"/>
                  </a:lnTo>
                  <a:close/>
                </a:path>
                <a:path w="735330" h="323214">
                  <a:moveTo>
                    <a:pt x="19050" y="76656"/>
                  </a:moveTo>
                  <a:lnTo>
                    <a:pt x="19050" y="70357"/>
                  </a:lnTo>
                  <a:lnTo>
                    <a:pt x="33882" y="70357"/>
                  </a:lnTo>
                  <a:lnTo>
                    <a:pt x="19050" y="76656"/>
                  </a:lnTo>
                  <a:close/>
                </a:path>
                <a:path w="735330" h="323214">
                  <a:moveTo>
                    <a:pt x="19050" y="79120"/>
                  </a:moveTo>
                  <a:lnTo>
                    <a:pt x="13246" y="79120"/>
                  </a:lnTo>
                  <a:lnTo>
                    <a:pt x="19050" y="76656"/>
                  </a:lnTo>
                  <a:lnTo>
                    <a:pt x="19050" y="79120"/>
                  </a:lnTo>
                  <a:close/>
                </a:path>
                <a:path w="735330" h="323214">
                  <a:moveTo>
                    <a:pt x="19050" y="313689"/>
                  </a:moveTo>
                  <a:lnTo>
                    <a:pt x="9525" y="304164"/>
                  </a:lnTo>
                  <a:lnTo>
                    <a:pt x="19050" y="304164"/>
                  </a:lnTo>
                  <a:lnTo>
                    <a:pt x="19050" y="313689"/>
                  </a:lnTo>
                  <a:close/>
                </a:path>
                <a:path w="735330" h="323214">
                  <a:moveTo>
                    <a:pt x="716280" y="313689"/>
                  </a:moveTo>
                  <a:lnTo>
                    <a:pt x="19050" y="313689"/>
                  </a:lnTo>
                  <a:lnTo>
                    <a:pt x="19050" y="304164"/>
                  </a:lnTo>
                  <a:lnTo>
                    <a:pt x="716280" y="304164"/>
                  </a:lnTo>
                  <a:lnTo>
                    <a:pt x="716280" y="313689"/>
                  </a:lnTo>
                  <a:close/>
                </a:path>
                <a:path w="735330" h="323214">
                  <a:moveTo>
                    <a:pt x="735330" y="313689"/>
                  </a:moveTo>
                  <a:lnTo>
                    <a:pt x="716280" y="313689"/>
                  </a:lnTo>
                  <a:lnTo>
                    <a:pt x="725805" y="304164"/>
                  </a:lnTo>
                  <a:lnTo>
                    <a:pt x="735330" y="304164"/>
                  </a:lnTo>
                  <a:lnTo>
                    <a:pt x="735330" y="313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37031" y="1162811"/>
            <a:ext cx="818515" cy="33147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213360" marR="187325" indent="-20955">
              <a:lnSpc>
                <a:spcPct val="100000"/>
              </a:lnSpc>
            </a:pPr>
            <a:r>
              <a:rPr dirty="0" sz="1000" spc="-5" b="1">
                <a:solidFill>
                  <a:srgbClr val="FFFFFF"/>
                </a:solidFill>
                <a:latin typeface="Microsoft YaHei"/>
                <a:cs typeface="Microsoft YaHei"/>
              </a:rPr>
              <a:t>J</a:t>
            </a:r>
            <a:r>
              <a:rPr dirty="0" sz="1000" b="1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000" spc="-5" b="1">
                <a:solidFill>
                  <a:srgbClr val="FFFFFF"/>
                </a:solidFill>
                <a:latin typeface="Microsoft YaHei"/>
                <a:cs typeface="Microsoft YaHei"/>
              </a:rPr>
              <a:t>coco  </a:t>
            </a:r>
            <a:r>
              <a:rPr dirty="0" sz="10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1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Microsoft YaHei"/>
              <a:cs typeface="Microsoft YaHei"/>
            </a:endParaRPr>
          </a:p>
          <a:p>
            <a:pPr algn="just" marL="255270" marR="25082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应 用 程 序</a:t>
            </a:r>
            <a:endParaRPr sz="2400">
              <a:latin typeface="Microsoft YaHei"/>
              <a:cs typeface="Microsoft YaHei"/>
            </a:endParaRPr>
          </a:p>
          <a:p>
            <a:pPr marL="147320">
              <a:lnSpc>
                <a:spcPct val="100000"/>
              </a:lnSpc>
              <a:spcBef>
                <a:spcPts val="2370"/>
              </a:spcBef>
            </a:pPr>
            <a:r>
              <a:rPr dirty="0" sz="1700" spc="-5">
                <a:solidFill>
                  <a:srgbClr val="FFFFFF"/>
                </a:solidFill>
                <a:latin typeface="Microsoft YaHei"/>
                <a:cs typeface="Microsoft YaHei"/>
              </a:rPr>
              <a:t>Class</a:t>
            </a:r>
            <a:endParaRPr sz="1700">
              <a:latin typeface="Microsoft YaHei"/>
              <a:cs typeface="Microsoft YaHe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81295" y="3791584"/>
            <a:ext cx="768985" cy="323215"/>
            <a:chOff x="5281295" y="3791584"/>
            <a:chExt cx="768985" cy="323215"/>
          </a:xfrm>
        </p:grpSpPr>
        <p:sp>
          <p:nvSpPr>
            <p:cNvPr id="33" name="object 33"/>
            <p:cNvSpPr/>
            <p:nvPr/>
          </p:nvSpPr>
          <p:spPr>
            <a:xfrm>
              <a:off x="5291328" y="3800855"/>
              <a:ext cx="749935" cy="304800"/>
            </a:xfrm>
            <a:custGeom>
              <a:avLst/>
              <a:gdLst/>
              <a:ahLst/>
              <a:cxnLst/>
              <a:rect l="l" t="t" r="r" b="b"/>
              <a:pathLst>
                <a:path w="749935" h="304800">
                  <a:moveTo>
                    <a:pt x="749808" y="304800"/>
                  </a:moveTo>
                  <a:lnTo>
                    <a:pt x="0" y="304800"/>
                  </a:lnTo>
                  <a:lnTo>
                    <a:pt x="0" y="60960"/>
                  </a:lnTo>
                  <a:lnTo>
                    <a:pt x="149351" y="0"/>
                  </a:lnTo>
                  <a:lnTo>
                    <a:pt x="749808" y="0"/>
                  </a:lnTo>
                  <a:lnTo>
                    <a:pt x="749808" y="3048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281295" y="3791584"/>
              <a:ext cx="768985" cy="323215"/>
            </a:xfrm>
            <a:custGeom>
              <a:avLst/>
              <a:gdLst/>
              <a:ahLst/>
              <a:cxnLst/>
              <a:rect l="l" t="t" r="r" b="b"/>
              <a:pathLst>
                <a:path w="768985" h="323214">
                  <a:moveTo>
                    <a:pt x="768984" y="323214"/>
                  </a:moveTo>
                  <a:lnTo>
                    <a:pt x="0" y="323214"/>
                  </a:lnTo>
                  <a:lnTo>
                    <a:pt x="0" y="63944"/>
                  </a:lnTo>
                  <a:lnTo>
                    <a:pt x="157657" y="0"/>
                  </a:lnTo>
                  <a:lnTo>
                    <a:pt x="768984" y="0"/>
                  </a:lnTo>
                  <a:lnTo>
                    <a:pt x="768984" y="9525"/>
                  </a:lnTo>
                  <a:lnTo>
                    <a:pt x="749934" y="9525"/>
                  </a:lnTo>
                  <a:lnTo>
                    <a:pt x="749934" y="18351"/>
                  </a:lnTo>
                  <a:lnTo>
                    <a:pt x="163093" y="18351"/>
                  </a:lnTo>
                  <a:lnTo>
                    <a:pt x="159512" y="19050"/>
                  </a:lnTo>
                  <a:lnTo>
                    <a:pt x="161371" y="19050"/>
                  </a:lnTo>
                  <a:lnTo>
                    <a:pt x="34868" y="70357"/>
                  </a:lnTo>
                  <a:lnTo>
                    <a:pt x="19050" y="70357"/>
                  </a:lnTo>
                  <a:lnTo>
                    <a:pt x="13106" y="79184"/>
                  </a:lnTo>
                  <a:lnTo>
                    <a:pt x="19050" y="79184"/>
                  </a:lnTo>
                  <a:lnTo>
                    <a:pt x="19050" y="304164"/>
                  </a:lnTo>
                  <a:lnTo>
                    <a:pt x="9525" y="304164"/>
                  </a:lnTo>
                  <a:lnTo>
                    <a:pt x="19050" y="313689"/>
                  </a:lnTo>
                  <a:lnTo>
                    <a:pt x="768984" y="313689"/>
                  </a:lnTo>
                  <a:lnTo>
                    <a:pt x="768984" y="323214"/>
                  </a:lnTo>
                  <a:close/>
                </a:path>
                <a:path w="768985" h="323214">
                  <a:moveTo>
                    <a:pt x="749934" y="313689"/>
                  </a:moveTo>
                  <a:lnTo>
                    <a:pt x="749934" y="9525"/>
                  </a:lnTo>
                  <a:lnTo>
                    <a:pt x="759459" y="19050"/>
                  </a:lnTo>
                  <a:lnTo>
                    <a:pt x="768984" y="19050"/>
                  </a:lnTo>
                  <a:lnTo>
                    <a:pt x="768984" y="304164"/>
                  </a:lnTo>
                  <a:lnTo>
                    <a:pt x="759459" y="304164"/>
                  </a:lnTo>
                  <a:lnTo>
                    <a:pt x="749934" y="313689"/>
                  </a:lnTo>
                  <a:close/>
                </a:path>
                <a:path w="768985" h="323214">
                  <a:moveTo>
                    <a:pt x="768984" y="19050"/>
                  </a:moveTo>
                  <a:lnTo>
                    <a:pt x="759459" y="19050"/>
                  </a:lnTo>
                  <a:lnTo>
                    <a:pt x="749934" y="9525"/>
                  </a:lnTo>
                  <a:lnTo>
                    <a:pt x="768984" y="9525"/>
                  </a:lnTo>
                  <a:lnTo>
                    <a:pt x="768984" y="19050"/>
                  </a:lnTo>
                  <a:close/>
                </a:path>
                <a:path w="768985" h="323214">
                  <a:moveTo>
                    <a:pt x="161371" y="19050"/>
                  </a:moveTo>
                  <a:lnTo>
                    <a:pt x="159512" y="19050"/>
                  </a:lnTo>
                  <a:lnTo>
                    <a:pt x="163093" y="18351"/>
                  </a:lnTo>
                  <a:lnTo>
                    <a:pt x="161371" y="19050"/>
                  </a:lnTo>
                  <a:close/>
                </a:path>
                <a:path w="768985" h="323214">
                  <a:moveTo>
                    <a:pt x="749934" y="19050"/>
                  </a:moveTo>
                  <a:lnTo>
                    <a:pt x="161371" y="19050"/>
                  </a:lnTo>
                  <a:lnTo>
                    <a:pt x="163093" y="18351"/>
                  </a:lnTo>
                  <a:lnTo>
                    <a:pt x="749934" y="18351"/>
                  </a:lnTo>
                  <a:lnTo>
                    <a:pt x="749934" y="19050"/>
                  </a:lnTo>
                  <a:close/>
                </a:path>
                <a:path w="768985" h="323214">
                  <a:moveTo>
                    <a:pt x="13106" y="79184"/>
                  </a:moveTo>
                  <a:lnTo>
                    <a:pt x="19050" y="70357"/>
                  </a:lnTo>
                  <a:lnTo>
                    <a:pt x="19050" y="76773"/>
                  </a:lnTo>
                  <a:lnTo>
                    <a:pt x="13106" y="79184"/>
                  </a:lnTo>
                  <a:close/>
                </a:path>
                <a:path w="768985" h="323214">
                  <a:moveTo>
                    <a:pt x="19050" y="76773"/>
                  </a:moveTo>
                  <a:lnTo>
                    <a:pt x="19050" y="70357"/>
                  </a:lnTo>
                  <a:lnTo>
                    <a:pt x="34868" y="70357"/>
                  </a:lnTo>
                  <a:lnTo>
                    <a:pt x="19050" y="76773"/>
                  </a:lnTo>
                  <a:close/>
                </a:path>
                <a:path w="768985" h="323214">
                  <a:moveTo>
                    <a:pt x="19050" y="79184"/>
                  </a:moveTo>
                  <a:lnTo>
                    <a:pt x="13106" y="79184"/>
                  </a:lnTo>
                  <a:lnTo>
                    <a:pt x="19050" y="76773"/>
                  </a:lnTo>
                  <a:lnTo>
                    <a:pt x="19050" y="79184"/>
                  </a:lnTo>
                  <a:close/>
                </a:path>
                <a:path w="768985" h="323214">
                  <a:moveTo>
                    <a:pt x="19050" y="313689"/>
                  </a:moveTo>
                  <a:lnTo>
                    <a:pt x="9525" y="304164"/>
                  </a:lnTo>
                  <a:lnTo>
                    <a:pt x="19050" y="304164"/>
                  </a:lnTo>
                  <a:lnTo>
                    <a:pt x="19050" y="313689"/>
                  </a:lnTo>
                  <a:close/>
                </a:path>
                <a:path w="768985" h="323214">
                  <a:moveTo>
                    <a:pt x="749934" y="313689"/>
                  </a:moveTo>
                  <a:lnTo>
                    <a:pt x="19050" y="313689"/>
                  </a:lnTo>
                  <a:lnTo>
                    <a:pt x="19050" y="304164"/>
                  </a:lnTo>
                  <a:lnTo>
                    <a:pt x="749934" y="304164"/>
                  </a:lnTo>
                  <a:lnTo>
                    <a:pt x="749934" y="313689"/>
                  </a:lnTo>
                  <a:close/>
                </a:path>
                <a:path w="768985" h="323214">
                  <a:moveTo>
                    <a:pt x="768984" y="313689"/>
                  </a:moveTo>
                  <a:lnTo>
                    <a:pt x="749934" y="313689"/>
                  </a:lnTo>
                  <a:lnTo>
                    <a:pt x="759459" y="304164"/>
                  </a:lnTo>
                  <a:lnTo>
                    <a:pt x="768984" y="304164"/>
                  </a:lnTo>
                  <a:lnTo>
                    <a:pt x="768984" y="313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405754" y="3827017"/>
            <a:ext cx="53340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dirty="0" sz="1700" spc="-5">
                <a:solidFill>
                  <a:srgbClr val="FFFFFF"/>
                </a:solidFill>
                <a:latin typeface="Microsoft YaHei"/>
                <a:cs typeface="Microsoft YaHei"/>
              </a:rPr>
              <a:t>las</a:t>
            </a:r>
            <a:r>
              <a:rPr dirty="0" sz="170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endParaRPr sz="1700">
              <a:latin typeface="Microsoft YaHei"/>
              <a:cs typeface="Microsoft YaHe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72739" y="1238250"/>
            <a:ext cx="3661410" cy="3161665"/>
            <a:chOff x="2872739" y="1238250"/>
            <a:chExt cx="3661410" cy="3161665"/>
          </a:xfrm>
        </p:grpSpPr>
        <p:sp>
          <p:nvSpPr>
            <p:cNvPr id="37" name="object 37"/>
            <p:cNvSpPr/>
            <p:nvPr/>
          </p:nvSpPr>
          <p:spPr>
            <a:xfrm>
              <a:off x="3578352" y="1626107"/>
              <a:ext cx="2955925" cy="2340610"/>
            </a:xfrm>
            <a:custGeom>
              <a:avLst/>
              <a:gdLst/>
              <a:ahLst/>
              <a:cxnLst/>
              <a:rect l="l" t="t" r="r" b="b"/>
              <a:pathLst>
                <a:path w="2955925" h="2340610">
                  <a:moveTo>
                    <a:pt x="257556" y="117348"/>
                  </a:moveTo>
                  <a:lnTo>
                    <a:pt x="138684" y="0"/>
                  </a:lnTo>
                  <a:lnTo>
                    <a:pt x="138684" y="59436"/>
                  </a:lnTo>
                  <a:lnTo>
                    <a:pt x="0" y="59436"/>
                  </a:lnTo>
                  <a:lnTo>
                    <a:pt x="0" y="176784"/>
                  </a:lnTo>
                  <a:lnTo>
                    <a:pt x="138684" y="176784"/>
                  </a:lnTo>
                  <a:lnTo>
                    <a:pt x="138684" y="236220"/>
                  </a:lnTo>
                  <a:lnTo>
                    <a:pt x="257556" y="117348"/>
                  </a:lnTo>
                  <a:close/>
                </a:path>
                <a:path w="2955925" h="2340610">
                  <a:moveTo>
                    <a:pt x="2955798" y="1553019"/>
                  </a:moveTo>
                  <a:lnTo>
                    <a:pt x="2841104" y="1553019"/>
                  </a:lnTo>
                  <a:lnTo>
                    <a:pt x="2830690" y="1553019"/>
                  </a:lnTo>
                  <a:lnTo>
                    <a:pt x="2824429" y="1540319"/>
                  </a:lnTo>
                  <a:lnTo>
                    <a:pt x="2794279" y="1540319"/>
                  </a:lnTo>
                  <a:lnTo>
                    <a:pt x="2788894" y="1527619"/>
                  </a:lnTo>
                  <a:lnTo>
                    <a:pt x="2776004" y="1527619"/>
                  </a:lnTo>
                  <a:lnTo>
                    <a:pt x="2771279" y="1514919"/>
                  </a:lnTo>
                  <a:lnTo>
                    <a:pt x="2763850" y="1514919"/>
                  </a:lnTo>
                  <a:lnTo>
                    <a:pt x="2759697" y="1502219"/>
                  </a:lnTo>
                  <a:lnTo>
                    <a:pt x="2753258" y="1502219"/>
                  </a:lnTo>
                  <a:lnTo>
                    <a:pt x="2749766" y="1489519"/>
                  </a:lnTo>
                  <a:lnTo>
                    <a:pt x="2744457" y="1489519"/>
                  </a:lnTo>
                  <a:lnTo>
                    <a:pt x="2741688" y="1476819"/>
                  </a:lnTo>
                  <a:lnTo>
                    <a:pt x="2739682" y="1476819"/>
                  </a:lnTo>
                  <a:lnTo>
                    <a:pt x="2737447" y="1464119"/>
                  </a:lnTo>
                  <a:lnTo>
                    <a:pt x="2735859" y="1464119"/>
                  </a:lnTo>
                  <a:lnTo>
                    <a:pt x="2734170" y="1451419"/>
                  </a:lnTo>
                  <a:lnTo>
                    <a:pt x="2733052" y="1451419"/>
                  </a:lnTo>
                  <a:lnTo>
                    <a:pt x="2731947" y="1438719"/>
                  </a:lnTo>
                  <a:lnTo>
                    <a:pt x="2731300" y="1438719"/>
                  </a:lnTo>
                  <a:lnTo>
                    <a:pt x="2730817" y="1426019"/>
                  </a:lnTo>
                  <a:lnTo>
                    <a:pt x="2730690" y="1426019"/>
                  </a:lnTo>
                  <a:lnTo>
                    <a:pt x="2730690" y="930719"/>
                  </a:lnTo>
                  <a:lnTo>
                    <a:pt x="2730512" y="930719"/>
                  </a:lnTo>
                  <a:lnTo>
                    <a:pt x="2729992" y="918019"/>
                  </a:lnTo>
                  <a:lnTo>
                    <a:pt x="2729115" y="918019"/>
                  </a:lnTo>
                  <a:lnTo>
                    <a:pt x="2727909" y="905319"/>
                  </a:lnTo>
                  <a:lnTo>
                    <a:pt x="2726385" y="905319"/>
                  </a:lnTo>
                  <a:lnTo>
                    <a:pt x="2724531" y="892619"/>
                  </a:lnTo>
                  <a:lnTo>
                    <a:pt x="2722372" y="879919"/>
                  </a:lnTo>
                  <a:lnTo>
                    <a:pt x="2719908" y="879919"/>
                  </a:lnTo>
                  <a:lnTo>
                    <a:pt x="2717165" y="867219"/>
                  </a:lnTo>
                  <a:lnTo>
                    <a:pt x="2714117" y="867219"/>
                  </a:lnTo>
                  <a:lnTo>
                    <a:pt x="2710802" y="854519"/>
                  </a:lnTo>
                  <a:lnTo>
                    <a:pt x="2707221" y="854519"/>
                  </a:lnTo>
                  <a:lnTo>
                    <a:pt x="2703372" y="841819"/>
                  </a:lnTo>
                  <a:lnTo>
                    <a:pt x="2699270" y="841819"/>
                  </a:lnTo>
                  <a:lnTo>
                    <a:pt x="2694927" y="829119"/>
                  </a:lnTo>
                  <a:lnTo>
                    <a:pt x="2685529" y="829119"/>
                  </a:lnTo>
                  <a:lnTo>
                    <a:pt x="2680487" y="816419"/>
                  </a:lnTo>
                  <a:lnTo>
                    <a:pt x="2669781" y="816419"/>
                  </a:lnTo>
                  <a:lnTo>
                    <a:pt x="2664117" y="803719"/>
                  </a:lnTo>
                  <a:lnTo>
                    <a:pt x="2652242" y="803719"/>
                  </a:lnTo>
                  <a:lnTo>
                    <a:pt x="2646032" y="791019"/>
                  </a:lnTo>
                  <a:lnTo>
                    <a:pt x="2591701" y="791019"/>
                  </a:lnTo>
                  <a:lnTo>
                    <a:pt x="2590914" y="816419"/>
                  </a:lnTo>
                  <a:lnTo>
                    <a:pt x="2628633" y="816419"/>
                  </a:lnTo>
                  <a:lnTo>
                    <a:pt x="2634310" y="829119"/>
                  </a:lnTo>
                  <a:lnTo>
                    <a:pt x="2633637" y="816419"/>
                  </a:lnTo>
                  <a:lnTo>
                    <a:pt x="2639174" y="829119"/>
                  </a:lnTo>
                  <a:lnTo>
                    <a:pt x="2652433" y="829119"/>
                  </a:lnTo>
                  <a:lnTo>
                    <a:pt x="2657348" y="841819"/>
                  </a:lnTo>
                  <a:lnTo>
                    <a:pt x="2665069" y="841819"/>
                  </a:lnTo>
                  <a:lnTo>
                    <a:pt x="2669413" y="854519"/>
                  </a:lnTo>
                  <a:lnTo>
                    <a:pt x="2676207" y="854519"/>
                  </a:lnTo>
                  <a:lnTo>
                    <a:pt x="2679916" y="867219"/>
                  </a:lnTo>
                  <a:lnTo>
                    <a:pt x="2685631" y="867219"/>
                  </a:lnTo>
                  <a:lnTo>
                    <a:pt x="2688640" y="879919"/>
                  </a:lnTo>
                  <a:lnTo>
                    <a:pt x="2690850" y="879919"/>
                  </a:lnTo>
                  <a:lnTo>
                    <a:pt x="2693352" y="892619"/>
                  </a:lnTo>
                  <a:lnTo>
                    <a:pt x="2695156" y="892619"/>
                  </a:lnTo>
                  <a:lnTo>
                    <a:pt x="2697124" y="905319"/>
                  </a:lnTo>
                  <a:lnTo>
                    <a:pt x="2698483" y="905319"/>
                  </a:lnTo>
                  <a:lnTo>
                    <a:pt x="2699880" y="918019"/>
                  </a:lnTo>
                  <a:lnTo>
                    <a:pt x="2699753" y="905319"/>
                  </a:lnTo>
                  <a:lnTo>
                    <a:pt x="2700858" y="918019"/>
                  </a:lnTo>
                  <a:lnTo>
                    <a:pt x="2701506" y="918019"/>
                  </a:lnTo>
                  <a:lnTo>
                    <a:pt x="2701988" y="930719"/>
                  </a:lnTo>
                  <a:lnTo>
                    <a:pt x="2702115" y="943419"/>
                  </a:lnTo>
                  <a:lnTo>
                    <a:pt x="2702115" y="1426019"/>
                  </a:lnTo>
                  <a:lnTo>
                    <a:pt x="2702293" y="1426019"/>
                  </a:lnTo>
                  <a:lnTo>
                    <a:pt x="2702814" y="1438719"/>
                  </a:lnTo>
                  <a:lnTo>
                    <a:pt x="2703690" y="1451419"/>
                  </a:lnTo>
                  <a:lnTo>
                    <a:pt x="2704896" y="1451419"/>
                  </a:lnTo>
                  <a:lnTo>
                    <a:pt x="2706420" y="1464119"/>
                  </a:lnTo>
                  <a:lnTo>
                    <a:pt x="2708275" y="1464119"/>
                  </a:lnTo>
                  <a:lnTo>
                    <a:pt x="2710434" y="1476819"/>
                  </a:lnTo>
                  <a:lnTo>
                    <a:pt x="2712897" y="1476819"/>
                  </a:lnTo>
                  <a:lnTo>
                    <a:pt x="2715641" y="1489519"/>
                  </a:lnTo>
                  <a:lnTo>
                    <a:pt x="2718689" y="1502219"/>
                  </a:lnTo>
                  <a:lnTo>
                    <a:pt x="2722003" y="1502219"/>
                  </a:lnTo>
                  <a:lnTo>
                    <a:pt x="2725585" y="1514919"/>
                  </a:lnTo>
                  <a:lnTo>
                    <a:pt x="2733535" y="1514919"/>
                  </a:lnTo>
                  <a:lnTo>
                    <a:pt x="2737878" y="1527619"/>
                  </a:lnTo>
                  <a:lnTo>
                    <a:pt x="2742463" y="1527619"/>
                  </a:lnTo>
                  <a:lnTo>
                    <a:pt x="2747276" y="1540319"/>
                  </a:lnTo>
                  <a:lnTo>
                    <a:pt x="2757563" y="1540319"/>
                  </a:lnTo>
                  <a:lnTo>
                    <a:pt x="2763024" y="1553019"/>
                  </a:lnTo>
                  <a:lnTo>
                    <a:pt x="2774531" y="1553019"/>
                  </a:lnTo>
                  <a:lnTo>
                    <a:pt x="2780563" y="1565719"/>
                  </a:lnTo>
                  <a:lnTo>
                    <a:pt x="2768689" y="1565719"/>
                  </a:lnTo>
                  <a:lnTo>
                    <a:pt x="2763024" y="1578419"/>
                  </a:lnTo>
                  <a:lnTo>
                    <a:pt x="2752318" y="1578419"/>
                  </a:lnTo>
                  <a:lnTo>
                    <a:pt x="2747276" y="1591119"/>
                  </a:lnTo>
                  <a:lnTo>
                    <a:pt x="2742463" y="1591119"/>
                  </a:lnTo>
                  <a:lnTo>
                    <a:pt x="2737878" y="1603819"/>
                  </a:lnTo>
                  <a:lnTo>
                    <a:pt x="2729433" y="1603819"/>
                  </a:lnTo>
                  <a:lnTo>
                    <a:pt x="2725585" y="1616519"/>
                  </a:lnTo>
                  <a:lnTo>
                    <a:pt x="2722003" y="1616519"/>
                  </a:lnTo>
                  <a:lnTo>
                    <a:pt x="2718689" y="1629219"/>
                  </a:lnTo>
                  <a:lnTo>
                    <a:pt x="2715641" y="1629219"/>
                  </a:lnTo>
                  <a:lnTo>
                    <a:pt x="2712897" y="1641919"/>
                  </a:lnTo>
                  <a:lnTo>
                    <a:pt x="2710434" y="1641919"/>
                  </a:lnTo>
                  <a:lnTo>
                    <a:pt x="2708275" y="1654619"/>
                  </a:lnTo>
                  <a:lnTo>
                    <a:pt x="2706420" y="1667319"/>
                  </a:lnTo>
                  <a:lnTo>
                    <a:pt x="2704896" y="1667319"/>
                  </a:lnTo>
                  <a:lnTo>
                    <a:pt x="2703690" y="1680019"/>
                  </a:lnTo>
                  <a:lnTo>
                    <a:pt x="2702814" y="1680019"/>
                  </a:lnTo>
                  <a:lnTo>
                    <a:pt x="2702293" y="1692719"/>
                  </a:lnTo>
                  <a:lnTo>
                    <a:pt x="2702115" y="1705419"/>
                  </a:lnTo>
                  <a:lnTo>
                    <a:pt x="2701988" y="2188019"/>
                  </a:lnTo>
                  <a:lnTo>
                    <a:pt x="2701506" y="2200719"/>
                  </a:lnTo>
                  <a:lnTo>
                    <a:pt x="2700858" y="2200719"/>
                  </a:lnTo>
                  <a:lnTo>
                    <a:pt x="2699753" y="2213419"/>
                  </a:lnTo>
                  <a:lnTo>
                    <a:pt x="2698623" y="2213419"/>
                  </a:lnTo>
                  <a:lnTo>
                    <a:pt x="2696946" y="2226119"/>
                  </a:lnTo>
                  <a:lnTo>
                    <a:pt x="2695359" y="2226119"/>
                  </a:lnTo>
                  <a:lnTo>
                    <a:pt x="2693124" y="2238819"/>
                  </a:lnTo>
                  <a:lnTo>
                    <a:pt x="2691117" y="2238819"/>
                  </a:lnTo>
                  <a:lnTo>
                    <a:pt x="2688348" y="2251519"/>
                  </a:lnTo>
                  <a:lnTo>
                    <a:pt x="2683040" y="2251519"/>
                  </a:lnTo>
                  <a:lnTo>
                    <a:pt x="2679547" y="2264219"/>
                  </a:lnTo>
                  <a:lnTo>
                    <a:pt x="2676601" y="2264219"/>
                  </a:lnTo>
                  <a:lnTo>
                    <a:pt x="2672677" y="2276919"/>
                  </a:lnTo>
                  <a:lnTo>
                    <a:pt x="2673108" y="2264219"/>
                  </a:lnTo>
                  <a:lnTo>
                    <a:pt x="2668955" y="2276919"/>
                  </a:lnTo>
                  <a:lnTo>
                    <a:pt x="2661526" y="2276919"/>
                  </a:lnTo>
                  <a:lnTo>
                    <a:pt x="2656802" y="2289619"/>
                  </a:lnTo>
                  <a:lnTo>
                    <a:pt x="2648534" y="2289619"/>
                  </a:lnTo>
                  <a:lnTo>
                    <a:pt x="2643289" y="2302319"/>
                  </a:lnTo>
                  <a:lnTo>
                    <a:pt x="2643911" y="2289619"/>
                  </a:lnTo>
                  <a:lnTo>
                    <a:pt x="2638526" y="2302319"/>
                  </a:lnTo>
                  <a:lnTo>
                    <a:pt x="2613761" y="2302319"/>
                  </a:lnTo>
                  <a:lnTo>
                    <a:pt x="2607602" y="2315019"/>
                  </a:lnTo>
                  <a:lnTo>
                    <a:pt x="2590914" y="2315019"/>
                  </a:lnTo>
                  <a:lnTo>
                    <a:pt x="2591701" y="2340419"/>
                  </a:lnTo>
                  <a:lnTo>
                    <a:pt x="2626461" y="2340419"/>
                  </a:lnTo>
                  <a:lnTo>
                    <a:pt x="2633141" y="2327719"/>
                  </a:lnTo>
                  <a:lnTo>
                    <a:pt x="2652242" y="2327719"/>
                  </a:lnTo>
                  <a:lnTo>
                    <a:pt x="2658275" y="2315019"/>
                  </a:lnTo>
                  <a:lnTo>
                    <a:pt x="2669781" y="2315019"/>
                  </a:lnTo>
                  <a:lnTo>
                    <a:pt x="2675242" y="2302319"/>
                  </a:lnTo>
                  <a:lnTo>
                    <a:pt x="2685529" y="2302319"/>
                  </a:lnTo>
                  <a:lnTo>
                    <a:pt x="2690342" y="2289619"/>
                  </a:lnTo>
                  <a:lnTo>
                    <a:pt x="2699270" y="2289619"/>
                  </a:lnTo>
                  <a:lnTo>
                    <a:pt x="2703372" y="2276919"/>
                  </a:lnTo>
                  <a:lnTo>
                    <a:pt x="2707221" y="2276919"/>
                  </a:lnTo>
                  <a:lnTo>
                    <a:pt x="2710802" y="2264219"/>
                  </a:lnTo>
                  <a:lnTo>
                    <a:pt x="2714117" y="2264219"/>
                  </a:lnTo>
                  <a:lnTo>
                    <a:pt x="2717165" y="2251519"/>
                  </a:lnTo>
                  <a:lnTo>
                    <a:pt x="2719908" y="2251519"/>
                  </a:lnTo>
                  <a:lnTo>
                    <a:pt x="2722372" y="2238819"/>
                  </a:lnTo>
                  <a:lnTo>
                    <a:pt x="2724531" y="2226119"/>
                  </a:lnTo>
                  <a:lnTo>
                    <a:pt x="2726385" y="2226119"/>
                  </a:lnTo>
                  <a:lnTo>
                    <a:pt x="2727909" y="2213419"/>
                  </a:lnTo>
                  <a:lnTo>
                    <a:pt x="2729115" y="2213419"/>
                  </a:lnTo>
                  <a:lnTo>
                    <a:pt x="2729992" y="2200719"/>
                  </a:lnTo>
                  <a:lnTo>
                    <a:pt x="2730512" y="2200719"/>
                  </a:lnTo>
                  <a:lnTo>
                    <a:pt x="2730690" y="2188019"/>
                  </a:lnTo>
                  <a:lnTo>
                    <a:pt x="2730690" y="1705419"/>
                  </a:lnTo>
                  <a:lnTo>
                    <a:pt x="2730855" y="1692719"/>
                  </a:lnTo>
                  <a:lnTo>
                    <a:pt x="2731236" y="1692719"/>
                  </a:lnTo>
                  <a:lnTo>
                    <a:pt x="2732036" y="1680019"/>
                  </a:lnTo>
                  <a:lnTo>
                    <a:pt x="2732925" y="1680019"/>
                  </a:lnTo>
                  <a:lnTo>
                    <a:pt x="2734322" y="1667319"/>
                  </a:lnTo>
                  <a:lnTo>
                    <a:pt x="2735681" y="1667319"/>
                  </a:lnTo>
                  <a:lnTo>
                    <a:pt x="2737650" y="1654619"/>
                  </a:lnTo>
                  <a:lnTo>
                    <a:pt x="2739453" y="1654619"/>
                  </a:lnTo>
                  <a:lnTo>
                    <a:pt x="2741955" y="1641919"/>
                  </a:lnTo>
                  <a:lnTo>
                    <a:pt x="2744165" y="1641919"/>
                  </a:lnTo>
                  <a:lnTo>
                    <a:pt x="2747175" y="1629219"/>
                  </a:lnTo>
                  <a:lnTo>
                    <a:pt x="2752890" y="1629219"/>
                  </a:lnTo>
                  <a:lnTo>
                    <a:pt x="2756598" y="1616519"/>
                  </a:lnTo>
                  <a:lnTo>
                    <a:pt x="2763393" y="1616519"/>
                  </a:lnTo>
                  <a:lnTo>
                    <a:pt x="2767736" y="1603819"/>
                  </a:lnTo>
                  <a:lnTo>
                    <a:pt x="2775458" y="1603819"/>
                  </a:lnTo>
                  <a:lnTo>
                    <a:pt x="2780360" y="1591119"/>
                  </a:lnTo>
                  <a:lnTo>
                    <a:pt x="2798495" y="1591119"/>
                  </a:lnTo>
                  <a:lnTo>
                    <a:pt x="2804172" y="1578419"/>
                  </a:lnTo>
                  <a:lnTo>
                    <a:pt x="2813151" y="1578419"/>
                  </a:lnTo>
                  <a:lnTo>
                    <a:pt x="2841104" y="1578419"/>
                  </a:lnTo>
                  <a:lnTo>
                    <a:pt x="2955798" y="1578419"/>
                  </a:lnTo>
                  <a:lnTo>
                    <a:pt x="2955798" y="15530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569334" y="160260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70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578351" y="2534411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19">
                  <a:moveTo>
                    <a:pt x="138684" y="236219"/>
                  </a:moveTo>
                  <a:lnTo>
                    <a:pt x="138684" y="176783"/>
                  </a:lnTo>
                  <a:lnTo>
                    <a:pt x="0" y="176783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lnTo>
                    <a:pt x="257556" y="117348"/>
                  </a:lnTo>
                  <a:lnTo>
                    <a:pt x="138684" y="2362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569334" y="251065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72"/>
                  </a:moveTo>
                  <a:lnTo>
                    <a:pt x="0" y="210172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22"/>
                  </a:lnTo>
                  <a:lnTo>
                    <a:pt x="9525" y="191122"/>
                  </a:lnTo>
                  <a:lnTo>
                    <a:pt x="19050" y="200647"/>
                  </a:lnTo>
                  <a:lnTo>
                    <a:pt x="138747" y="200647"/>
                  </a:lnTo>
                  <a:lnTo>
                    <a:pt x="138747" y="210172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47"/>
                  </a:moveTo>
                  <a:lnTo>
                    <a:pt x="9525" y="191122"/>
                  </a:lnTo>
                  <a:lnTo>
                    <a:pt x="19050" y="191122"/>
                  </a:lnTo>
                  <a:lnTo>
                    <a:pt x="19050" y="200647"/>
                  </a:lnTo>
                  <a:close/>
                </a:path>
                <a:path w="280670" h="283210">
                  <a:moveTo>
                    <a:pt x="157797" y="210172"/>
                  </a:moveTo>
                  <a:lnTo>
                    <a:pt x="148272" y="210172"/>
                  </a:lnTo>
                  <a:lnTo>
                    <a:pt x="138747" y="200647"/>
                  </a:lnTo>
                  <a:lnTo>
                    <a:pt x="19050" y="200647"/>
                  </a:lnTo>
                  <a:lnTo>
                    <a:pt x="19050" y="191122"/>
                  </a:lnTo>
                  <a:lnTo>
                    <a:pt x="157797" y="191122"/>
                  </a:lnTo>
                  <a:lnTo>
                    <a:pt x="157797" y="210172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47"/>
                  </a:lnTo>
                  <a:lnTo>
                    <a:pt x="148272" y="210172"/>
                  </a:lnTo>
                  <a:lnTo>
                    <a:pt x="157797" y="210172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578351" y="3459479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20">
                  <a:moveTo>
                    <a:pt x="138684" y="236220"/>
                  </a:moveTo>
                  <a:lnTo>
                    <a:pt x="138684" y="178308"/>
                  </a:lnTo>
                  <a:lnTo>
                    <a:pt x="0" y="178308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7556" y="118872"/>
                  </a:lnTo>
                  <a:lnTo>
                    <a:pt x="138684" y="23622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569334" y="343648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81883" y="1248155"/>
              <a:ext cx="501650" cy="3142615"/>
            </a:xfrm>
            <a:custGeom>
              <a:avLst/>
              <a:gdLst/>
              <a:ahLst/>
              <a:cxnLst/>
              <a:rect l="l" t="t" r="r" b="b"/>
              <a:pathLst>
                <a:path w="501650" h="3142615">
                  <a:moveTo>
                    <a:pt x="501395" y="3142488"/>
                  </a:moveTo>
                  <a:lnTo>
                    <a:pt x="0" y="3142488"/>
                  </a:lnTo>
                  <a:lnTo>
                    <a:pt x="0" y="0"/>
                  </a:lnTo>
                  <a:lnTo>
                    <a:pt x="501395" y="0"/>
                  </a:lnTo>
                  <a:lnTo>
                    <a:pt x="501395" y="314248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72739" y="1238250"/>
              <a:ext cx="519430" cy="3161665"/>
            </a:xfrm>
            <a:custGeom>
              <a:avLst/>
              <a:gdLst/>
              <a:ahLst/>
              <a:cxnLst/>
              <a:rect l="l" t="t" r="r" b="b"/>
              <a:pathLst>
                <a:path w="519429" h="3161665">
                  <a:moveTo>
                    <a:pt x="519430" y="3161665"/>
                  </a:moveTo>
                  <a:lnTo>
                    <a:pt x="0" y="3161665"/>
                  </a:lnTo>
                  <a:lnTo>
                    <a:pt x="0" y="0"/>
                  </a:lnTo>
                  <a:lnTo>
                    <a:pt x="519430" y="0"/>
                  </a:lnTo>
                  <a:lnTo>
                    <a:pt x="519430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3142615"/>
                  </a:lnTo>
                  <a:lnTo>
                    <a:pt x="9525" y="3142615"/>
                  </a:lnTo>
                  <a:lnTo>
                    <a:pt x="19050" y="3152140"/>
                  </a:lnTo>
                  <a:lnTo>
                    <a:pt x="519430" y="3152140"/>
                  </a:lnTo>
                  <a:lnTo>
                    <a:pt x="519430" y="3161665"/>
                  </a:lnTo>
                  <a:close/>
                </a:path>
                <a:path w="519429" h="316166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519429" h="3161665">
                  <a:moveTo>
                    <a:pt x="500380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500380" y="9525"/>
                  </a:lnTo>
                  <a:lnTo>
                    <a:pt x="500380" y="19049"/>
                  </a:lnTo>
                  <a:close/>
                </a:path>
                <a:path w="519429" h="3161665">
                  <a:moveTo>
                    <a:pt x="500380" y="3152140"/>
                  </a:moveTo>
                  <a:lnTo>
                    <a:pt x="500380" y="9525"/>
                  </a:lnTo>
                  <a:lnTo>
                    <a:pt x="509905" y="19049"/>
                  </a:lnTo>
                  <a:lnTo>
                    <a:pt x="519430" y="19049"/>
                  </a:lnTo>
                  <a:lnTo>
                    <a:pt x="519430" y="3142615"/>
                  </a:lnTo>
                  <a:lnTo>
                    <a:pt x="509905" y="3142615"/>
                  </a:lnTo>
                  <a:lnTo>
                    <a:pt x="500380" y="3152140"/>
                  </a:lnTo>
                  <a:close/>
                </a:path>
                <a:path w="519429" h="3161665">
                  <a:moveTo>
                    <a:pt x="519430" y="19049"/>
                  </a:moveTo>
                  <a:lnTo>
                    <a:pt x="509905" y="19049"/>
                  </a:lnTo>
                  <a:lnTo>
                    <a:pt x="500380" y="9525"/>
                  </a:lnTo>
                  <a:lnTo>
                    <a:pt x="519430" y="9525"/>
                  </a:lnTo>
                  <a:lnTo>
                    <a:pt x="519430" y="19049"/>
                  </a:lnTo>
                  <a:close/>
                </a:path>
                <a:path w="519429" h="3161665">
                  <a:moveTo>
                    <a:pt x="19050" y="3152140"/>
                  </a:moveTo>
                  <a:lnTo>
                    <a:pt x="9525" y="3142615"/>
                  </a:lnTo>
                  <a:lnTo>
                    <a:pt x="19050" y="3142615"/>
                  </a:lnTo>
                  <a:lnTo>
                    <a:pt x="19050" y="3152140"/>
                  </a:lnTo>
                  <a:close/>
                </a:path>
                <a:path w="519429" h="3161665">
                  <a:moveTo>
                    <a:pt x="500380" y="3152140"/>
                  </a:moveTo>
                  <a:lnTo>
                    <a:pt x="19050" y="3152140"/>
                  </a:lnTo>
                  <a:lnTo>
                    <a:pt x="19050" y="3142615"/>
                  </a:lnTo>
                  <a:lnTo>
                    <a:pt x="500380" y="3142615"/>
                  </a:lnTo>
                  <a:lnTo>
                    <a:pt x="500380" y="3152140"/>
                  </a:lnTo>
                  <a:close/>
                </a:path>
                <a:path w="519429" h="3161665">
                  <a:moveTo>
                    <a:pt x="519430" y="3152140"/>
                  </a:moveTo>
                  <a:lnTo>
                    <a:pt x="500380" y="3152140"/>
                  </a:lnTo>
                  <a:lnTo>
                    <a:pt x="509905" y="3142615"/>
                  </a:lnTo>
                  <a:lnTo>
                    <a:pt x="519430" y="3142615"/>
                  </a:lnTo>
                  <a:lnTo>
                    <a:pt x="519430" y="3152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881883" y="1248155"/>
            <a:ext cx="501650" cy="314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algn="just" marL="97155" marR="9207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采 集 器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51400" y="1130300"/>
            <a:ext cx="1701164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覆盖率监控进</a:t>
            </a:r>
            <a:r>
              <a:rPr dirty="0" sz="1900" spc="-5">
                <a:latin typeface="Microsoft YaHei"/>
                <a:cs typeface="Microsoft YaHei"/>
              </a:rPr>
              <a:t>程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536487" y="2711450"/>
            <a:ext cx="1104265" cy="830580"/>
            <a:chOff x="6536487" y="2711450"/>
            <a:chExt cx="1104265" cy="830580"/>
          </a:xfrm>
        </p:grpSpPr>
        <p:sp>
          <p:nvSpPr>
            <p:cNvPr id="48" name="object 48"/>
            <p:cNvSpPr/>
            <p:nvPr/>
          </p:nvSpPr>
          <p:spPr>
            <a:xfrm>
              <a:off x="6612636" y="2720339"/>
              <a:ext cx="802005" cy="812800"/>
            </a:xfrm>
            <a:custGeom>
              <a:avLst/>
              <a:gdLst/>
              <a:ahLst/>
              <a:cxnLst/>
              <a:rect l="l" t="t" r="r" b="b"/>
              <a:pathLst>
                <a:path w="802004" h="812800">
                  <a:moveTo>
                    <a:pt x="649224" y="812292"/>
                  </a:moveTo>
                  <a:lnTo>
                    <a:pt x="0" y="812292"/>
                  </a:lnTo>
                  <a:lnTo>
                    <a:pt x="19870" y="808596"/>
                  </a:lnTo>
                  <a:lnTo>
                    <a:pt x="35994" y="797866"/>
                  </a:lnTo>
                  <a:lnTo>
                    <a:pt x="46695" y="781775"/>
                  </a:lnTo>
                  <a:lnTo>
                    <a:pt x="50292" y="762000"/>
                  </a:lnTo>
                  <a:lnTo>
                    <a:pt x="0" y="762000"/>
                  </a:lnTo>
                  <a:lnTo>
                    <a:pt x="10004" y="760027"/>
                  </a:lnTo>
                  <a:lnTo>
                    <a:pt x="18134" y="754599"/>
                  </a:lnTo>
                  <a:lnTo>
                    <a:pt x="23594" y="746537"/>
                  </a:lnTo>
                  <a:lnTo>
                    <a:pt x="25590" y="736663"/>
                  </a:lnTo>
                  <a:lnTo>
                    <a:pt x="23594" y="726788"/>
                  </a:lnTo>
                  <a:lnTo>
                    <a:pt x="18134" y="718766"/>
                  </a:lnTo>
                  <a:lnTo>
                    <a:pt x="10004" y="713453"/>
                  </a:lnTo>
                  <a:lnTo>
                    <a:pt x="0" y="711708"/>
                  </a:lnTo>
                  <a:lnTo>
                    <a:pt x="50292" y="711708"/>
                  </a:lnTo>
                  <a:lnTo>
                    <a:pt x="50383" y="51396"/>
                  </a:lnTo>
                  <a:lnTo>
                    <a:pt x="65803" y="15473"/>
                  </a:lnTo>
                  <a:lnTo>
                    <a:pt x="102108" y="0"/>
                  </a:lnTo>
                  <a:lnTo>
                    <a:pt x="751332" y="0"/>
                  </a:lnTo>
                  <a:lnTo>
                    <a:pt x="770831" y="4361"/>
                  </a:lnTo>
                  <a:lnTo>
                    <a:pt x="786817" y="15420"/>
                  </a:lnTo>
                  <a:lnTo>
                    <a:pt x="797643" y="31625"/>
                  </a:lnTo>
                  <a:lnTo>
                    <a:pt x="801624" y="51396"/>
                  </a:lnTo>
                  <a:lnTo>
                    <a:pt x="801539" y="51816"/>
                  </a:lnTo>
                  <a:lnTo>
                    <a:pt x="102108" y="51816"/>
                  </a:lnTo>
                  <a:lnTo>
                    <a:pt x="92013" y="53568"/>
                  </a:lnTo>
                  <a:lnTo>
                    <a:pt x="83834" y="58883"/>
                  </a:lnTo>
                  <a:lnTo>
                    <a:pt x="78353" y="66903"/>
                  </a:lnTo>
                  <a:lnTo>
                    <a:pt x="76352" y="76771"/>
                  </a:lnTo>
                  <a:lnTo>
                    <a:pt x="78347" y="86653"/>
                  </a:lnTo>
                  <a:lnTo>
                    <a:pt x="83788" y="94722"/>
                  </a:lnTo>
                  <a:lnTo>
                    <a:pt x="91857" y="100163"/>
                  </a:lnTo>
                  <a:lnTo>
                    <a:pt x="101739" y="102158"/>
                  </a:lnTo>
                  <a:lnTo>
                    <a:pt x="699516" y="102158"/>
                  </a:lnTo>
                  <a:lnTo>
                    <a:pt x="699516" y="762000"/>
                  </a:lnTo>
                  <a:lnTo>
                    <a:pt x="695863" y="781775"/>
                  </a:lnTo>
                  <a:lnTo>
                    <a:pt x="685147" y="797866"/>
                  </a:lnTo>
                  <a:lnTo>
                    <a:pt x="669042" y="808596"/>
                  </a:lnTo>
                  <a:lnTo>
                    <a:pt x="649224" y="812292"/>
                  </a:lnTo>
                  <a:close/>
                </a:path>
                <a:path w="802004" h="812800">
                  <a:moveTo>
                    <a:pt x="699516" y="102158"/>
                  </a:moveTo>
                  <a:lnTo>
                    <a:pt x="101739" y="102158"/>
                  </a:lnTo>
                  <a:lnTo>
                    <a:pt x="121494" y="98175"/>
                  </a:lnTo>
                  <a:lnTo>
                    <a:pt x="137618" y="87341"/>
                  </a:lnTo>
                  <a:lnTo>
                    <a:pt x="148468" y="71329"/>
                  </a:lnTo>
                  <a:lnTo>
                    <a:pt x="152400" y="51816"/>
                  </a:lnTo>
                  <a:lnTo>
                    <a:pt x="801539" y="51816"/>
                  </a:lnTo>
                  <a:lnTo>
                    <a:pt x="797643" y="71152"/>
                  </a:lnTo>
                  <a:lnTo>
                    <a:pt x="786817" y="87282"/>
                  </a:lnTo>
                  <a:lnTo>
                    <a:pt x="770821" y="98147"/>
                  </a:lnTo>
                  <a:lnTo>
                    <a:pt x="751332" y="102108"/>
                  </a:lnTo>
                  <a:lnTo>
                    <a:pt x="699516" y="10210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9296" y="2769107"/>
              <a:ext cx="208788" cy="7665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6487" y="2711450"/>
              <a:ext cx="1103972" cy="83057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786880" y="2904489"/>
            <a:ext cx="44640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X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endParaRPr sz="1600">
              <a:latin typeface="Microsoft YaHei"/>
              <a:cs typeface="Microsoft YaHei"/>
            </a:endParaRPr>
          </a:p>
          <a:p>
            <a:pPr marL="13335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报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告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804137" y="2868929"/>
            <a:ext cx="546735" cy="595630"/>
            <a:chOff x="7804137" y="2868929"/>
            <a:chExt cx="546735" cy="595630"/>
          </a:xfrm>
        </p:grpSpPr>
        <p:sp>
          <p:nvSpPr>
            <p:cNvPr id="53" name="object 53"/>
            <p:cNvSpPr/>
            <p:nvPr/>
          </p:nvSpPr>
          <p:spPr>
            <a:xfrm>
              <a:off x="7810500" y="2941319"/>
              <a:ext cx="533400" cy="517525"/>
            </a:xfrm>
            <a:custGeom>
              <a:avLst/>
              <a:gdLst/>
              <a:ahLst/>
              <a:cxnLst/>
              <a:rect l="l" t="t" r="r" b="b"/>
              <a:pathLst>
                <a:path w="533400" h="517525">
                  <a:moveTo>
                    <a:pt x="266700" y="517525"/>
                  </a:moveTo>
                  <a:lnTo>
                    <a:pt x="195800" y="515144"/>
                  </a:lnTo>
                  <a:lnTo>
                    <a:pt x="132091" y="508429"/>
                  </a:lnTo>
                  <a:lnTo>
                    <a:pt x="78114" y="498025"/>
                  </a:lnTo>
                  <a:lnTo>
                    <a:pt x="36412" y="484574"/>
                  </a:lnTo>
                  <a:lnTo>
                    <a:pt x="0" y="451104"/>
                  </a:lnTo>
                  <a:lnTo>
                    <a:pt x="0" y="0"/>
                  </a:lnTo>
                  <a:lnTo>
                    <a:pt x="9526" y="17990"/>
                  </a:lnTo>
                  <a:lnTo>
                    <a:pt x="36412" y="34096"/>
                  </a:lnTo>
                  <a:lnTo>
                    <a:pt x="78114" y="47699"/>
                  </a:lnTo>
                  <a:lnTo>
                    <a:pt x="132091" y="58181"/>
                  </a:lnTo>
                  <a:lnTo>
                    <a:pt x="195800" y="64924"/>
                  </a:lnTo>
                  <a:lnTo>
                    <a:pt x="266700" y="67310"/>
                  </a:lnTo>
                  <a:lnTo>
                    <a:pt x="337599" y="64924"/>
                  </a:lnTo>
                  <a:lnTo>
                    <a:pt x="401308" y="58181"/>
                  </a:lnTo>
                  <a:lnTo>
                    <a:pt x="455285" y="47699"/>
                  </a:lnTo>
                  <a:lnTo>
                    <a:pt x="496987" y="34096"/>
                  </a:lnTo>
                  <a:lnTo>
                    <a:pt x="533400" y="0"/>
                  </a:lnTo>
                  <a:lnTo>
                    <a:pt x="533400" y="451104"/>
                  </a:lnTo>
                  <a:lnTo>
                    <a:pt x="496987" y="484574"/>
                  </a:lnTo>
                  <a:lnTo>
                    <a:pt x="455285" y="498025"/>
                  </a:lnTo>
                  <a:lnTo>
                    <a:pt x="401308" y="508429"/>
                  </a:lnTo>
                  <a:lnTo>
                    <a:pt x="337599" y="515144"/>
                  </a:lnTo>
                  <a:lnTo>
                    <a:pt x="266700" y="51752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452" y="2872739"/>
              <a:ext cx="539496" cy="14020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4137" y="2868929"/>
              <a:ext cx="546112" cy="59563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936230" y="3037839"/>
            <a:ext cx="2952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1610" y="1000124"/>
            <a:ext cx="20383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测 试 环 境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73466" y="2708186"/>
            <a:ext cx="615315" cy="271145"/>
            <a:chOff x="1773466" y="2708186"/>
            <a:chExt cx="615315" cy="271145"/>
          </a:xfrm>
        </p:grpSpPr>
        <p:sp>
          <p:nvSpPr>
            <p:cNvPr id="59" name="object 59"/>
            <p:cNvSpPr/>
            <p:nvPr/>
          </p:nvSpPr>
          <p:spPr>
            <a:xfrm>
              <a:off x="1783080" y="2723387"/>
              <a:ext cx="596265" cy="241300"/>
            </a:xfrm>
            <a:custGeom>
              <a:avLst/>
              <a:gdLst/>
              <a:ahLst/>
              <a:cxnLst/>
              <a:rect l="l" t="t" r="r" b="b"/>
              <a:pathLst>
                <a:path w="596264" h="241300">
                  <a:moveTo>
                    <a:pt x="477012" y="240792"/>
                  </a:moveTo>
                  <a:lnTo>
                    <a:pt x="477012" y="179831"/>
                  </a:lnTo>
                  <a:lnTo>
                    <a:pt x="118871" y="179831"/>
                  </a:lnTo>
                  <a:lnTo>
                    <a:pt x="118871" y="240792"/>
                  </a:lnTo>
                  <a:lnTo>
                    <a:pt x="0" y="120395"/>
                  </a:lnTo>
                  <a:lnTo>
                    <a:pt x="118871" y="0"/>
                  </a:lnTo>
                  <a:lnTo>
                    <a:pt x="118871" y="59436"/>
                  </a:lnTo>
                  <a:lnTo>
                    <a:pt x="477012" y="59436"/>
                  </a:lnTo>
                  <a:lnTo>
                    <a:pt x="477012" y="0"/>
                  </a:lnTo>
                  <a:lnTo>
                    <a:pt x="595883" y="120395"/>
                  </a:lnTo>
                  <a:lnTo>
                    <a:pt x="477012" y="24079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773466" y="2708186"/>
              <a:ext cx="615315" cy="271145"/>
            </a:xfrm>
            <a:custGeom>
              <a:avLst/>
              <a:gdLst/>
              <a:ahLst/>
              <a:cxnLst/>
              <a:rect l="l" t="t" r="r" b="b"/>
              <a:pathLst>
                <a:path w="615314" h="271144">
                  <a:moveTo>
                    <a:pt x="135343" y="270687"/>
                  </a:moveTo>
                  <a:lnTo>
                    <a:pt x="0" y="135343"/>
                  </a:lnTo>
                  <a:lnTo>
                    <a:pt x="135343" y="0"/>
                  </a:lnTo>
                  <a:lnTo>
                    <a:pt x="135343" y="15328"/>
                  </a:lnTo>
                  <a:lnTo>
                    <a:pt x="122643" y="15328"/>
                  </a:lnTo>
                  <a:lnTo>
                    <a:pt x="122643" y="30670"/>
                  </a:lnTo>
                  <a:lnTo>
                    <a:pt x="22466" y="130848"/>
                  </a:lnTo>
                  <a:lnTo>
                    <a:pt x="13474" y="130848"/>
                  </a:lnTo>
                  <a:lnTo>
                    <a:pt x="13474" y="139839"/>
                  </a:lnTo>
                  <a:lnTo>
                    <a:pt x="22466" y="139839"/>
                  </a:lnTo>
                  <a:lnTo>
                    <a:pt x="122643" y="240017"/>
                  </a:lnTo>
                  <a:lnTo>
                    <a:pt x="122643" y="255358"/>
                  </a:lnTo>
                  <a:lnTo>
                    <a:pt x="135343" y="255358"/>
                  </a:lnTo>
                  <a:lnTo>
                    <a:pt x="135343" y="270687"/>
                  </a:lnTo>
                  <a:close/>
                </a:path>
                <a:path w="615314" h="271144">
                  <a:moveTo>
                    <a:pt x="479513" y="75336"/>
                  </a:moveTo>
                  <a:lnTo>
                    <a:pt x="479513" y="0"/>
                  </a:lnTo>
                  <a:lnTo>
                    <a:pt x="494842" y="15328"/>
                  </a:lnTo>
                  <a:lnTo>
                    <a:pt x="492213" y="15328"/>
                  </a:lnTo>
                  <a:lnTo>
                    <a:pt x="481368" y="19824"/>
                  </a:lnTo>
                  <a:lnTo>
                    <a:pt x="492213" y="30670"/>
                  </a:lnTo>
                  <a:lnTo>
                    <a:pt x="492213" y="68986"/>
                  </a:lnTo>
                  <a:lnTo>
                    <a:pt x="485863" y="68986"/>
                  </a:lnTo>
                  <a:lnTo>
                    <a:pt x="479513" y="75336"/>
                  </a:lnTo>
                  <a:close/>
                </a:path>
                <a:path w="615314" h="271144">
                  <a:moveTo>
                    <a:pt x="122643" y="30670"/>
                  </a:moveTo>
                  <a:lnTo>
                    <a:pt x="122643" y="15328"/>
                  </a:lnTo>
                  <a:lnTo>
                    <a:pt x="133489" y="19824"/>
                  </a:lnTo>
                  <a:lnTo>
                    <a:pt x="122643" y="30670"/>
                  </a:lnTo>
                  <a:close/>
                </a:path>
                <a:path w="615314" h="271144">
                  <a:moveTo>
                    <a:pt x="492213" y="81686"/>
                  </a:moveTo>
                  <a:lnTo>
                    <a:pt x="122643" y="81686"/>
                  </a:lnTo>
                  <a:lnTo>
                    <a:pt x="122643" y="30670"/>
                  </a:lnTo>
                  <a:lnTo>
                    <a:pt x="133489" y="19824"/>
                  </a:lnTo>
                  <a:lnTo>
                    <a:pt x="122643" y="15328"/>
                  </a:lnTo>
                  <a:lnTo>
                    <a:pt x="135343" y="15328"/>
                  </a:lnTo>
                  <a:lnTo>
                    <a:pt x="135343" y="68986"/>
                  </a:lnTo>
                  <a:lnTo>
                    <a:pt x="128993" y="68986"/>
                  </a:lnTo>
                  <a:lnTo>
                    <a:pt x="135343" y="75336"/>
                  </a:lnTo>
                  <a:lnTo>
                    <a:pt x="492213" y="75336"/>
                  </a:lnTo>
                  <a:lnTo>
                    <a:pt x="492213" y="81686"/>
                  </a:lnTo>
                  <a:close/>
                </a:path>
                <a:path w="615314" h="271144">
                  <a:moveTo>
                    <a:pt x="492213" y="30670"/>
                  </a:moveTo>
                  <a:lnTo>
                    <a:pt x="481368" y="19824"/>
                  </a:lnTo>
                  <a:lnTo>
                    <a:pt x="492213" y="15328"/>
                  </a:lnTo>
                  <a:lnTo>
                    <a:pt x="492213" y="30670"/>
                  </a:lnTo>
                  <a:close/>
                </a:path>
                <a:path w="615314" h="271144">
                  <a:moveTo>
                    <a:pt x="596887" y="135343"/>
                  </a:moveTo>
                  <a:lnTo>
                    <a:pt x="492213" y="30670"/>
                  </a:lnTo>
                  <a:lnTo>
                    <a:pt x="492213" y="15328"/>
                  </a:lnTo>
                  <a:lnTo>
                    <a:pt x="494842" y="15328"/>
                  </a:lnTo>
                  <a:lnTo>
                    <a:pt x="610361" y="130848"/>
                  </a:lnTo>
                  <a:lnTo>
                    <a:pt x="601383" y="130848"/>
                  </a:lnTo>
                  <a:lnTo>
                    <a:pt x="596887" y="135343"/>
                  </a:lnTo>
                  <a:close/>
                </a:path>
                <a:path w="615314" h="271144">
                  <a:moveTo>
                    <a:pt x="135343" y="75336"/>
                  </a:moveTo>
                  <a:lnTo>
                    <a:pt x="128993" y="68986"/>
                  </a:lnTo>
                  <a:lnTo>
                    <a:pt x="135343" y="68986"/>
                  </a:lnTo>
                  <a:lnTo>
                    <a:pt x="135343" y="75336"/>
                  </a:lnTo>
                  <a:close/>
                </a:path>
                <a:path w="615314" h="271144">
                  <a:moveTo>
                    <a:pt x="479513" y="75336"/>
                  </a:moveTo>
                  <a:lnTo>
                    <a:pt x="135343" y="75336"/>
                  </a:lnTo>
                  <a:lnTo>
                    <a:pt x="135343" y="68986"/>
                  </a:lnTo>
                  <a:lnTo>
                    <a:pt x="479513" y="68986"/>
                  </a:lnTo>
                  <a:lnTo>
                    <a:pt x="479513" y="75336"/>
                  </a:lnTo>
                  <a:close/>
                </a:path>
                <a:path w="615314" h="271144">
                  <a:moveTo>
                    <a:pt x="492213" y="75336"/>
                  </a:moveTo>
                  <a:lnTo>
                    <a:pt x="479513" y="75336"/>
                  </a:lnTo>
                  <a:lnTo>
                    <a:pt x="485863" y="68986"/>
                  </a:lnTo>
                  <a:lnTo>
                    <a:pt x="492213" y="68986"/>
                  </a:lnTo>
                  <a:lnTo>
                    <a:pt x="492213" y="75336"/>
                  </a:lnTo>
                  <a:close/>
                </a:path>
                <a:path w="615314" h="271144">
                  <a:moveTo>
                    <a:pt x="13474" y="139839"/>
                  </a:moveTo>
                  <a:lnTo>
                    <a:pt x="13474" y="130848"/>
                  </a:lnTo>
                  <a:lnTo>
                    <a:pt x="17970" y="135343"/>
                  </a:lnTo>
                  <a:lnTo>
                    <a:pt x="13474" y="139839"/>
                  </a:lnTo>
                  <a:close/>
                </a:path>
                <a:path w="615314" h="271144">
                  <a:moveTo>
                    <a:pt x="17970" y="135343"/>
                  </a:moveTo>
                  <a:lnTo>
                    <a:pt x="13474" y="130848"/>
                  </a:lnTo>
                  <a:lnTo>
                    <a:pt x="22466" y="130848"/>
                  </a:lnTo>
                  <a:lnTo>
                    <a:pt x="17970" y="135343"/>
                  </a:lnTo>
                  <a:close/>
                </a:path>
                <a:path w="615314" h="271144">
                  <a:moveTo>
                    <a:pt x="601383" y="139839"/>
                  </a:moveTo>
                  <a:lnTo>
                    <a:pt x="596887" y="135343"/>
                  </a:lnTo>
                  <a:lnTo>
                    <a:pt x="601383" y="130848"/>
                  </a:lnTo>
                  <a:lnTo>
                    <a:pt x="601383" y="139839"/>
                  </a:lnTo>
                  <a:close/>
                </a:path>
                <a:path w="615314" h="271144">
                  <a:moveTo>
                    <a:pt x="610361" y="139839"/>
                  </a:moveTo>
                  <a:lnTo>
                    <a:pt x="601383" y="139839"/>
                  </a:lnTo>
                  <a:lnTo>
                    <a:pt x="601383" y="130848"/>
                  </a:lnTo>
                  <a:lnTo>
                    <a:pt x="610361" y="130848"/>
                  </a:lnTo>
                  <a:lnTo>
                    <a:pt x="614857" y="135343"/>
                  </a:lnTo>
                  <a:lnTo>
                    <a:pt x="610361" y="139839"/>
                  </a:lnTo>
                  <a:close/>
                </a:path>
                <a:path w="615314" h="271144">
                  <a:moveTo>
                    <a:pt x="22466" y="139839"/>
                  </a:moveTo>
                  <a:lnTo>
                    <a:pt x="13474" y="139839"/>
                  </a:lnTo>
                  <a:lnTo>
                    <a:pt x="17970" y="135343"/>
                  </a:lnTo>
                  <a:lnTo>
                    <a:pt x="22466" y="139839"/>
                  </a:lnTo>
                  <a:close/>
                </a:path>
                <a:path w="615314" h="271144">
                  <a:moveTo>
                    <a:pt x="494842" y="255358"/>
                  </a:moveTo>
                  <a:lnTo>
                    <a:pt x="492213" y="255358"/>
                  </a:lnTo>
                  <a:lnTo>
                    <a:pt x="492213" y="240017"/>
                  </a:lnTo>
                  <a:lnTo>
                    <a:pt x="596887" y="135343"/>
                  </a:lnTo>
                  <a:lnTo>
                    <a:pt x="601383" y="139839"/>
                  </a:lnTo>
                  <a:lnTo>
                    <a:pt x="610361" y="139839"/>
                  </a:lnTo>
                  <a:lnTo>
                    <a:pt x="494842" y="255358"/>
                  </a:lnTo>
                  <a:close/>
                </a:path>
                <a:path w="615314" h="271144">
                  <a:moveTo>
                    <a:pt x="135343" y="255358"/>
                  </a:moveTo>
                  <a:lnTo>
                    <a:pt x="122643" y="255358"/>
                  </a:lnTo>
                  <a:lnTo>
                    <a:pt x="133489" y="250863"/>
                  </a:lnTo>
                  <a:lnTo>
                    <a:pt x="122643" y="240017"/>
                  </a:lnTo>
                  <a:lnTo>
                    <a:pt x="122643" y="189001"/>
                  </a:lnTo>
                  <a:lnTo>
                    <a:pt x="492213" y="189001"/>
                  </a:lnTo>
                  <a:lnTo>
                    <a:pt x="492213" y="195351"/>
                  </a:lnTo>
                  <a:lnTo>
                    <a:pt x="135343" y="195351"/>
                  </a:lnTo>
                  <a:lnTo>
                    <a:pt x="128993" y="201701"/>
                  </a:lnTo>
                  <a:lnTo>
                    <a:pt x="135343" y="201701"/>
                  </a:lnTo>
                  <a:lnTo>
                    <a:pt x="135343" y="255358"/>
                  </a:lnTo>
                  <a:close/>
                </a:path>
                <a:path w="615314" h="271144">
                  <a:moveTo>
                    <a:pt x="135343" y="201701"/>
                  </a:moveTo>
                  <a:lnTo>
                    <a:pt x="128993" y="201701"/>
                  </a:lnTo>
                  <a:lnTo>
                    <a:pt x="135343" y="195351"/>
                  </a:lnTo>
                  <a:lnTo>
                    <a:pt x="135343" y="201701"/>
                  </a:lnTo>
                  <a:close/>
                </a:path>
                <a:path w="615314" h="271144">
                  <a:moveTo>
                    <a:pt x="479513" y="201701"/>
                  </a:moveTo>
                  <a:lnTo>
                    <a:pt x="135343" y="201701"/>
                  </a:lnTo>
                  <a:lnTo>
                    <a:pt x="135343" y="195351"/>
                  </a:lnTo>
                  <a:lnTo>
                    <a:pt x="479513" y="195351"/>
                  </a:lnTo>
                  <a:lnTo>
                    <a:pt x="479513" y="201701"/>
                  </a:lnTo>
                  <a:close/>
                </a:path>
                <a:path w="615314" h="271144">
                  <a:moveTo>
                    <a:pt x="479513" y="270687"/>
                  </a:moveTo>
                  <a:lnTo>
                    <a:pt x="479513" y="195351"/>
                  </a:lnTo>
                  <a:lnTo>
                    <a:pt x="485863" y="201701"/>
                  </a:lnTo>
                  <a:lnTo>
                    <a:pt x="492213" y="201701"/>
                  </a:lnTo>
                  <a:lnTo>
                    <a:pt x="492213" y="240017"/>
                  </a:lnTo>
                  <a:lnTo>
                    <a:pt x="481368" y="250863"/>
                  </a:lnTo>
                  <a:lnTo>
                    <a:pt x="492213" y="255358"/>
                  </a:lnTo>
                  <a:lnTo>
                    <a:pt x="494842" y="255358"/>
                  </a:lnTo>
                  <a:lnTo>
                    <a:pt x="479513" y="270687"/>
                  </a:lnTo>
                  <a:close/>
                </a:path>
                <a:path w="615314" h="271144">
                  <a:moveTo>
                    <a:pt x="492213" y="201701"/>
                  </a:moveTo>
                  <a:lnTo>
                    <a:pt x="485863" y="201701"/>
                  </a:lnTo>
                  <a:lnTo>
                    <a:pt x="479513" y="195351"/>
                  </a:lnTo>
                  <a:lnTo>
                    <a:pt x="492213" y="195351"/>
                  </a:lnTo>
                  <a:lnTo>
                    <a:pt x="492213" y="201701"/>
                  </a:lnTo>
                  <a:close/>
                </a:path>
                <a:path w="615314" h="271144">
                  <a:moveTo>
                    <a:pt x="122643" y="255358"/>
                  </a:moveTo>
                  <a:lnTo>
                    <a:pt x="122643" y="240017"/>
                  </a:lnTo>
                  <a:lnTo>
                    <a:pt x="133489" y="250863"/>
                  </a:lnTo>
                  <a:lnTo>
                    <a:pt x="122643" y="255358"/>
                  </a:lnTo>
                  <a:close/>
                </a:path>
                <a:path w="615314" h="271144">
                  <a:moveTo>
                    <a:pt x="492213" y="255358"/>
                  </a:moveTo>
                  <a:lnTo>
                    <a:pt x="481368" y="250863"/>
                  </a:lnTo>
                  <a:lnTo>
                    <a:pt x="492213" y="240017"/>
                  </a:lnTo>
                  <a:lnTo>
                    <a:pt x="492213" y="255358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536064" y="2679700"/>
            <a:ext cx="1644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S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6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399029" y="2679700"/>
            <a:ext cx="18669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C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987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多次部署后的覆盖率累计问题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3364" y="962025"/>
            <a:ext cx="6287135" cy="3762375"/>
            <a:chOff x="1523364" y="962025"/>
            <a:chExt cx="6287135" cy="3762375"/>
          </a:xfrm>
        </p:grpSpPr>
        <p:sp>
          <p:nvSpPr>
            <p:cNvPr id="4" name="object 4"/>
            <p:cNvSpPr/>
            <p:nvPr/>
          </p:nvSpPr>
          <p:spPr>
            <a:xfrm>
              <a:off x="1523364" y="962025"/>
              <a:ext cx="6287135" cy="3762375"/>
            </a:xfrm>
            <a:custGeom>
              <a:avLst/>
              <a:gdLst/>
              <a:ahLst/>
              <a:cxnLst/>
              <a:rect l="l" t="t" r="r" b="b"/>
              <a:pathLst>
                <a:path w="6287134" h="3762375">
                  <a:moveTo>
                    <a:pt x="9524" y="3128949"/>
                  </a:moveTo>
                  <a:lnTo>
                    <a:pt x="0" y="3128949"/>
                  </a:lnTo>
                  <a:lnTo>
                    <a:pt x="0" y="3052749"/>
                  </a:lnTo>
                  <a:lnTo>
                    <a:pt x="19050" y="3052749"/>
                  </a:lnTo>
                  <a:lnTo>
                    <a:pt x="19050" y="3128835"/>
                  </a:lnTo>
                  <a:lnTo>
                    <a:pt x="9524" y="3128949"/>
                  </a:lnTo>
                  <a:close/>
                </a:path>
                <a:path w="6287134" h="3762375">
                  <a:moveTo>
                    <a:pt x="228" y="3145764"/>
                  </a:moveTo>
                  <a:lnTo>
                    <a:pt x="195" y="3144685"/>
                  </a:lnTo>
                  <a:lnTo>
                    <a:pt x="0" y="3129064"/>
                  </a:lnTo>
                  <a:lnTo>
                    <a:pt x="19050" y="3128835"/>
                  </a:lnTo>
                  <a:lnTo>
                    <a:pt x="19250" y="3144685"/>
                  </a:lnTo>
                  <a:lnTo>
                    <a:pt x="19265" y="3145040"/>
                  </a:lnTo>
                  <a:lnTo>
                    <a:pt x="228" y="3145764"/>
                  </a:lnTo>
                  <a:close/>
                </a:path>
                <a:path w="6287134" h="3762375">
                  <a:moveTo>
                    <a:pt x="19051" y="3128949"/>
                  </a:moveTo>
                  <a:close/>
                </a:path>
                <a:path w="6287134" h="3762375">
                  <a:moveTo>
                    <a:pt x="19050" y="2995599"/>
                  </a:moveTo>
                  <a:lnTo>
                    <a:pt x="0" y="2995599"/>
                  </a:lnTo>
                  <a:lnTo>
                    <a:pt x="0" y="2919399"/>
                  </a:lnTo>
                  <a:lnTo>
                    <a:pt x="19050" y="2919399"/>
                  </a:lnTo>
                  <a:lnTo>
                    <a:pt x="19050" y="2995599"/>
                  </a:lnTo>
                  <a:close/>
                </a:path>
                <a:path w="6287134" h="3762375">
                  <a:moveTo>
                    <a:pt x="19050" y="2862249"/>
                  </a:moveTo>
                  <a:lnTo>
                    <a:pt x="0" y="2862249"/>
                  </a:lnTo>
                  <a:lnTo>
                    <a:pt x="0" y="2786049"/>
                  </a:lnTo>
                  <a:lnTo>
                    <a:pt x="19050" y="2786049"/>
                  </a:lnTo>
                  <a:lnTo>
                    <a:pt x="19050" y="2862249"/>
                  </a:lnTo>
                  <a:close/>
                </a:path>
                <a:path w="6287134" h="3762375">
                  <a:moveTo>
                    <a:pt x="19050" y="2728899"/>
                  </a:moveTo>
                  <a:lnTo>
                    <a:pt x="0" y="2728899"/>
                  </a:lnTo>
                  <a:lnTo>
                    <a:pt x="0" y="2652699"/>
                  </a:lnTo>
                  <a:lnTo>
                    <a:pt x="19050" y="2652699"/>
                  </a:lnTo>
                  <a:lnTo>
                    <a:pt x="19050" y="2728899"/>
                  </a:lnTo>
                  <a:close/>
                </a:path>
                <a:path w="6287134" h="3762375">
                  <a:moveTo>
                    <a:pt x="19050" y="2595549"/>
                  </a:moveTo>
                  <a:lnTo>
                    <a:pt x="0" y="2595549"/>
                  </a:lnTo>
                  <a:lnTo>
                    <a:pt x="0" y="2519349"/>
                  </a:lnTo>
                  <a:lnTo>
                    <a:pt x="19050" y="2519349"/>
                  </a:lnTo>
                  <a:lnTo>
                    <a:pt x="19050" y="2595549"/>
                  </a:lnTo>
                  <a:close/>
                </a:path>
                <a:path w="6287134" h="3762375">
                  <a:moveTo>
                    <a:pt x="19050" y="2462199"/>
                  </a:moveTo>
                  <a:lnTo>
                    <a:pt x="0" y="2462199"/>
                  </a:lnTo>
                  <a:lnTo>
                    <a:pt x="0" y="2385999"/>
                  </a:lnTo>
                  <a:lnTo>
                    <a:pt x="19050" y="2385999"/>
                  </a:lnTo>
                  <a:lnTo>
                    <a:pt x="19050" y="2462199"/>
                  </a:lnTo>
                  <a:close/>
                </a:path>
                <a:path w="6287134" h="3762375">
                  <a:moveTo>
                    <a:pt x="19050" y="2328849"/>
                  </a:moveTo>
                  <a:lnTo>
                    <a:pt x="0" y="2328849"/>
                  </a:lnTo>
                  <a:lnTo>
                    <a:pt x="0" y="2252649"/>
                  </a:lnTo>
                  <a:lnTo>
                    <a:pt x="19050" y="2252649"/>
                  </a:lnTo>
                  <a:lnTo>
                    <a:pt x="19050" y="2328849"/>
                  </a:lnTo>
                  <a:close/>
                </a:path>
                <a:path w="6287134" h="3762375">
                  <a:moveTo>
                    <a:pt x="19050" y="2195499"/>
                  </a:moveTo>
                  <a:lnTo>
                    <a:pt x="0" y="2195499"/>
                  </a:lnTo>
                  <a:lnTo>
                    <a:pt x="0" y="2119299"/>
                  </a:lnTo>
                  <a:lnTo>
                    <a:pt x="19050" y="2119299"/>
                  </a:lnTo>
                  <a:lnTo>
                    <a:pt x="19050" y="2195499"/>
                  </a:lnTo>
                  <a:close/>
                </a:path>
                <a:path w="6287134" h="3762375">
                  <a:moveTo>
                    <a:pt x="19050" y="2062149"/>
                  </a:moveTo>
                  <a:lnTo>
                    <a:pt x="0" y="2062149"/>
                  </a:lnTo>
                  <a:lnTo>
                    <a:pt x="0" y="1985949"/>
                  </a:lnTo>
                  <a:lnTo>
                    <a:pt x="19050" y="1985949"/>
                  </a:lnTo>
                  <a:lnTo>
                    <a:pt x="19050" y="2062149"/>
                  </a:lnTo>
                  <a:close/>
                </a:path>
                <a:path w="6287134" h="3762375">
                  <a:moveTo>
                    <a:pt x="19050" y="1928799"/>
                  </a:moveTo>
                  <a:lnTo>
                    <a:pt x="0" y="1928799"/>
                  </a:lnTo>
                  <a:lnTo>
                    <a:pt x="0" y="1852599"/>
                  </a:lnTo>
                  <a:lnTo>
                    <a:pt x="19050" y="1852599"/>
                  </a:lnTo>
                  <a:lnTo>
                    <a:pt x="19050" y="1928799"/>
                  </a:lnTo>
                  <a:close/>
                </a:path>
                <a:path w="6287134" h="3762375">
                  <a:moveTo>
                    <a:pt x="19050" y="1795449"/>
                  </a:moveTo>
                  <a:lnTo>
                    <a:pt x="0" y="1795449"/>
                  </a:lnTo>
                  <a:lnTo>
                    <a:pt x="0" y="1719249"/>
                  </a:lnTo>
                  <a:lnTo>
                    <a:pt x="19050" y="1719249"/>
                  </a:lnTo>
                  <a:lnTo>
                    <a:pt x="19050" y="1795449"/>
                  </a:lnTo>
                  <a:close/>
                </a:path>
                <a:path w="6287134" h="3762375">
                  <a:moveTo>
                    <a:pt x="19050" y="1662099"/>
                  </a:moveTo>
                  <a:lnTo>
                    <a:pt x="0" y="1662099"/>
                  </a:lnTo>
                  <a:lnTo>
                    <a:pt x="0" y="1585899"/>
                  </a:lnTo>
                  <a:lnTo>
                    <a:pt x="19050" y="1585899"/>
                  </a:lnTo>
                  <a:lnTo>
                    <a:pt x="19050" y="1662099"/>
                  </a:lnTo>
                  <a:close/>
                </a:path>
                <a:path w="6287134" h="3762375">
                  <a:moveTo>
                    <a:pt x="19050" y="1528749"/>
                  </a:moveTo>
                  <a:lnTo>
                    <a:pt x="0" y="1528749"/>
                  </a:lnTo>
                  <a:lnTo>
                    <a:pt x="0" y="1452549"/>
                  </a:lnTo>
                  <a:lnTo>
                    <a:pt x="19050" y="1452549"/>
                  </a:lnTo>
                  <a:lnTo>
                    <a:pt x="19050" y="1528749"/>
                  </a:lnTo>
                  <a:close/>
                </a:path>
                <a:path w="6287134" h="3762375">
                  <a:moveTo>
                    <a:pt x="19050" y="1395399"/>
                  </a:moveTo>
                  <a:lnTo>
                    <a:pt x="0" y="1395399"/>
                  </a:lnTo>
                  <a:lnTo>
                    <a:pt x="0" y="1319199"/>
                  </a:lnTo>
                  <a:lnTo>
                    <a:pt x="19050" y="1319199"/>
                  </a:lnTo>
                  <a:lnTo>
                    <a:pt x="19050" y="1395399"/>
                  </a:lnTo>
                  <a:close/>
                </a:path>
                <a:path w="6287134" h="3762375">
                  <a:moveTo>
                    <a:pt x="19050" y="1262049"/>
                  </a:moveTo>
                  <a:lnTo>
                    <a:pt x="0" y="1262049"/>
                  </a:lnTo>
                  <a:lnTo>
                    <a:pt x="0" y="1185849"/>
                  </a:lnTo>
                  <a:lnTo>
                    <a:pt x="19050" y="1185849"/>
                  </a:lnTo>
                  <a:lnTo>
                    <a:pt x="19050" y="1262049"/>
                  </a:lnTo>
                  <a:close/>
                </a:path>
                <a:path w="6287134" h="3762375">
                  <a:moveTo>
                    <a:pt x="19050" y="1128699"/>
                  </a:moveTo>
                  <a:lnTo>
                    <a:pt x="0" y="1128699"/>
                  </a:lnTo>
                  <a:lnTo>
                    <a:pt x="0" y="1052499"/>
                  </a:lnTo>
                  <a:lnTo>
                    <a:pt x="19050" y="1052499"/>
                  </a:lnTo>
                  <a:lnTo>
                    <a:pt x="19050" y="1128699"/>
                  </a:lnTo>
                  <a:close/>
                </a:path>
                <a:path w="6287134" h="3762375">
                  <a:moveTo>
                    <a:pt x="19050" y="995349"/>
                  </a:moveTo>
                  <a:lnTo>
                    <a:pt x="0" y="995349"/>
                  </a:lnTo>
                  <a:lnTo>
                    <a:pt x="0" y="919149"/>
                  </a:lnTo>
                  <a:lnTo>
                    <a:pt x="19050" y="919149"/>
                  </a:lnTo>
                  <a:lnTo>
                    <a:pt x="19050" y="995349"/>
                  </a:lnTo>
                  <a:close/>
                </a:path>
                <a:path w="6287134" h="3762375">
                  <a:moveTo>
                    <a:pt x="19050" y="861999"/>
                  </a:moveTo>
                  <a:lnTo>
                    <a:pt x="0" y="861999"/>
                  </a:lnTo>
                  <a:lnTo>
                    <a:pt x="0" y="785799"/>
                  </a:lnTo>
                  <a:lnTo>
                    <a:pt x="19050" y="785799"/>
                  </a:lnTo>
                  <a:lnTo>
                    <a:pt x="19050" y="861999"/>
                  </a:lnTo>
                  <a:close/>
                </a:path>
                <a:path w="6287134" h="3762375">
                  <a:moveTo>
                    <a:pt x="19050" y="728649"/>
                  </a:moveTo>
                  <a:lnTo>
                    <a:pt x="0" y="728649"/>
                  </a:lnTo>
                  <a:lnTo>
                    <a:pt x="0" y="652449"/>
                  </a:lnTo>
                  <a:lnTo>
                    <a:pt x="19050" y="652449"/>
                  </a:lnTo>
                  <a:lnTo>
                    <a:pt x="19050" y="728649"/>
                  </a:lnTo>
                  <a:close/>
                </a:path>
                <a:path w="6287134" h="3762375">
                  <a:moveTo>
                    <a:pt x="20218" y="595922"/>
                  </a:moveTo>
                  <a:lnTo>
                    <a:pt x="1206" y="594728"/>
                  </a:lnTo>
                  <a:lnTo>
                    <a:pt x="1841" y="584695"/>
                  </a:lnTo>
                  <a:lnTo>
                    <a:pt x="3263" y="568667"/>
                  </a:lnTo>
                  <a:lnTo>
                    <a:pt x="5092" y="552767"/>
                  </a:lnTo>
                  <a:lnTo>
                    <a:pt x="7302" y="536968"/>
                  </a:lnTo>
                  <a:lnTo>
                    <a:pt x="9893" y="521309"/>
                  </a:lnTo>
                  <a:lnTo>
                    <a:pt x="10540" y="517931"/>
                  </a:lnTo>
                  <a:lnTo>
                    <a:pt x="29248" y="521525"/>
                  </a:lnTo>
                  <a:lnTo>
                    <a:pt x="28623" y="524776"/>
                  </a:lnTo>
                  <a:lnTo>
                    <a:pt x="26117" y="539965"/>
                  </a:lnTo>
                  <a:lnTo>
                    <a:pt x="23975" y="555282"/>
                  </a:lnTo>
                  <a:lnTo>
                    <a:pt x="22216" y="570712"/>
                  </a:lnTo>
                  <a:lnTo>
                    <a:pt x="20837" y="586270"/>
                  </a:lnTo>
                  <a:lnTo>
                    <a:pt x="20218" y="595922"/>
                  </a:lnTo>
                  <a:close/>
                </a:path>
                <a:path w="6287134" h="3762375">
                  <a:moveTo>
                    <a:pt x="28625" y="524776"/>
                  </a:moveTo>
                  <a:lnTo>
                    <a:pt x="28663" y="524535"/>
                  </a:lnTo>
                  <a:lnTo>
                    <a:pt x="28625" y="524776"/>
                  </a:lnTo>
                  <a:close/>
                </a:path>
                <a:path w="6287134" h="3762375">
                  <a:moveTo>
                    <a:pt x="26117" y="539965"/>
                  </a:moveTo>
                  <a:lnTo>
                    <a:pt x="26149" y="539737"/>
                  </a:lnTo>
                  <a:lnTo>
                    <a:pt x="26117" y="539965"/>
                  </a:lnTo>
                  <a:close/>
                </a:path>
                <a:path w="6287134" h="3762375">
                  <a:moveTo>
                    <a:pt x="23975" y="555282"/>
                  </a:moveTo>
                  <a:lnTo>
                    <a:pt x="24003" y="555040"/>
                  </a:lnTo>
                  <a:lnTo>
                    <a:pt x="23975" y="555282"/>
                  </a:lnTo>
                  <a:close/>
                </a:path>
                <a:path w="6287134" h="3762375">
                  <a:moveTo>
                    <a:pt x="22229" y="570558"/>
                  </a:moveTo>
                  <a:close/>
                </a:path>
                <a:path w="6287134" h="3762375">
                  <a:moveTo>
                    <a:pt x="22216" y="570712"/>
                  </a:moveTo>
                  <a:lnTo>
                    <a:pt x="22229" y="570558"/>
                  </a:lnTo>
                  <a:lnTo>
                    <a:pt x="22216" y="570712"/>
                  </a:lnTo>
                  <a:close/>
                </a:path>
                <a:path w="6287134" h="3762375">
                  <a:moveTo>
                    <a:pt x="20837" y="586270"/>
                  </a:moveTo>
                  <a:lnTo>
                    <a:pt x="20853" y="586028"/>
                  </a:lnTo>
                  <a:lnTo>
                    <a:pt x="20837" y="586270"/>
                  </a:lnTo>
                  <a:close/>
                </a:path>
                <a:path w="6287134" h="3762375">
                  <a:moveTo>
                    <a:pt x="41998" y="466559"/>
                  </a:moveTo>
                  <a:lnTo>
                    <a:pt x="23609" y="461594"/>
                  </a:lnTo>
                  <a:lnTo>
                    <a:pt x="24028" y="460019"/>
                  </a:lnTo>
                  <a:lnTo>
                    <a:pt x="28473" y="445071"/>
                  </a:lnTo>
                  <a:lnTo>
                    <a:pt x="33286" y="430263"/>
                  </a:lnTo>
                  <a:lnTo>
                    <a:pt x="38442" y="415632"/>
                  </a:lnTo>
                  <a:lnTo>
                    <a:pt x="43941" y="401167"/>
                  </a:lnTo>
                  <a:lnTo>
                    <a:pt x="49085" y="388581"/>
                  </a:lnTo>
                  <a:lnTo>
                    <a:pt x="66713" y="395782"/>
                  </a:lnTo>
                  <a:lnTo>
                    <a:pt x="61627" y="408254"/>
                  </a:lnTo>
                  <a:lnTo>
                    <a:pt x="56286" y="422287"/>
                  </a:lnTo>
                  <a:lnTo>
                    <a:pt x="51297" y="436486"/>
                  </a:lnTo>
                  <a:lnTo>
                    <a:pt x="46629" y="450837"/>
                  </a:lnTo>
                  <a:lnTo>
                    <a:pt x="42384" y="465112"/>
                  </a:lnTo>
                  <a:lnTo>
                    <a:pt x="41998" y="466559"/>
                  </a:lnTo>
                  <a:close/>
                </a:path>
                <a:path w="6287134" h="3762375">
                  <a:moveTo>
                    <a:pt x="61627" y="408254"/>
                  </a:moveTo>
                  <a:lnTo>
                    <a:pt x="61709" y="408038"/>
                  </a:lnTo>
                  <a:lnTo>
                    <a:pt x="61627" y="408254"/>
                  </a:lnTo>
                  <a:close/>
                </a:path>
                <a:path w="6287134" h="3762375">
                  <a:moveTo>
                    <a:pt x="56290" y="422277"/>
                  </a:moveTo>
                  <a:lnTo>
                    <a:pt x="56362" y="422071"/>
                  </a:lnTo>
                  <a:lnTo>
                    <a:pt x="56290" y="422277"/>
                  </a:lnTo>
                  <a:close/>
                </a:path>
                <a:path w="6287134" h="3762375">
                  <a:moveTo>
                    <a:pt x="56286" y="422287"/>
                  </a:moveTo>
                  <a:close/>
                </a:path>
                <a:path w="6287134" h="3762375">
                  <a:moveTo>
                    <a:pt x="51320" y="436414"/>
                  </a:moveTo>
                  <a:lnTo>
                    <a:pt x="51371" y="436257"/>
                  </a:lnTo>
                  <a:lnTo>
                    <a:pt x="51320" y="436414"/>
                  </a:lnTo>
                  <a:close/>
                </a:path>
                <a:path w="6287134" h="3762375">
                  <a:moveTo>
                    <a:pt x="51297" y="436486"/>
                  </a:moveTo>
                  <a:close/>
                </a:path>
                <a:path w="6287134" h="3762375">
                  <a:moveTo>
                    <a:pt x="46634" y="450837"/>
                  </a:moveTo>
                  <a:lnTo>
                    <a:pt x="46697" y="450608"/>
                  </a:lnTo>
                  <a:lnTo>
                    <a:pt x="46634" y="450837"/>
                  </a:lnTo>
                  <a:close/>
                </a:path>
                <a:path w="6287134" h="3762375">
                  <a:moveTo>
                    <a:pt x="42330" y="465340"/>
                  </a:moveTo>
                  <a:lnTo>
                    <a:pt x="42392" y="465112"/>
                  </a:lnTo>
                  <a:lnTo>
                    <a:pt x="42330" y="465340"/>
                  </a:lnTo>
                  <a:close/>
                </a:path>
                <a:path w="6287134" h="3762375">
                  <a:moveTo>
                    <a:pt x="90855" y="345033"/>
                  </a:moveTo>
                  <a:lnTo>
                    <a:pt x="74002" y="336143"/>
                  </a:lnTo>
                  <a:lnTo>
                    <a:pt x="76453" y="331495"/>
                  </a:lnTo>
                  <a:lnTo>
                    <a:pt x="83921" y="318122"/>
                  </a:lnTo>
                  <a:lnTo>
                    <a:pt x="91706" y="304965"/>
                  </a:lnTo>
                  <a:lnTo>
                    <a:pt x="99796" y="292011"/>
                  </a:lnTo>
                  <a:lnTo>
                    <a:pt x="108178" y="279260"/>
                  </a:lnTo>
                  <a:lnTo>
                    <a:pt x="114427" y="270256"/>
                  </a:lnTo>
                  <a:lnTo>
                    <a:pt x="130086" y="281114"/>
                  </a:lnTo>
                  <a:lnTo>
                    <a:pt x="123911" y="290017"/>
                  </a:lnTo>
                  <a:lnTo>
                    <a:pt x="115781" y="302387"/>
                  </a:lnTo>
                  <a:lnTo>
                    <a:pt x="107931" y="314959"/>
                  </a:lnTo>
                  <a:lnTo>
                    <a:pt x="100381" y="327723"/>
                  </a:lnTo>
                  <a:lnTo>
                    <a:pt x="93148" y="340690"/>
                  </a:lnTo>
                  <a:lnTo>
                    <a:pt x="90855" y="345033"/>
                  </a:lnTo>
                  <a:close/>
                </a:path>
                <a:path w="6287134" h="3762375">
                  <a:moveTo>
                    <a:pt x="123911" y="290017"/>
                  </a:moveTo>
                  <a:lnTo>
                    <a:pt x="124028" y="289839"/>
                  </a:lnTo>
                  <a:lnTo>
                    <a:pt x="123911" y="290017"/>
                  </a:lnTo>
                  <a:close/>
                </a:path>
                <a:path w="6287134" h="3762375">
                  <a:moveTo>
                    <a:pt x="115781" y="302387"/>
                  </a:moveTo>
                  <a:lnTo>
                    <a:pt x="115900" y="302196"/>
                  </a:lnTo>
                  <a:lnTo>
                    <a:pt x="115781" y="302387"/>
                  </a:lnTo>
                  <a:close/>
                </a:path>
                <a:path w="6287134" h="3762375">
                  <a:moveTo>
                    <a:pt x="107931" y="314959"/>
                  </a:moveTo>
                  <a:lnTo>
                    <a:pt x="108051" y="314756"/>
                  </a:lnTo>
                  <a:lnTo>
                    <a:pt x="107931" y="314959"/>
                  </a:lnTo>
                  <a:close/>
                </a:path>
                <a:path w="6287134" h="3762375">
                  <a:moveTo>
                    <a:pt x="100395" y="327698"/>
                  </a:moveTo>
                  <a:lnTo>
                    <a:pt x="100495" y="327520"/>
                  </a:lnTo>
                  <a:lnTo>
                    <a:pt x="100395" y="327698"/>
                  </a:lnTo>
                  <a:close/>
                </a:path>
                <a:path w="6287134" h="3762375">
                  <a:moveTo>
                    <a:pt x="100381" y="327723"/>
                  </a:moveTo>
                  <a:close/>
                </a:path>
                <a:path w="6287134" h="3762375">
                  <a:moveTo>
                    <a:pt x="93148" y="340690"/>
                  </a:moveTo>
                  <a:lnTo>
                    <a:pt x="93256" y="340487"/>
                  </a:lnTo>
                  <a:lnTo>
                    <a:pt x="93148" y="340690"/>
                  </a:lnTo>
                  <a:close/>
                </a:path>
                <a:path w="6287134" h="3762375">
                  <a:moveTo>
                    <a:pt x="164426" y="236613"/>
                  </a:moveTo>
                  <a:lnTo>
                    <a:pt x="149885" y="224307"/>
                  </a:lnTo>
                  <a:lnTo>
                    <a:pt x="154470" y="218897"/>
                  </a:lnTo>
                  <a:lnTo>
                    <a:pt x="164553" y="207518"/>
                  </a:lnTo>
                  <a:lnTo>
                    <a:pt x="174904" y="196392"/>
                  </a:lnTo>
                  <a:lnTo>
                    <a:pt x="185521" y="185521"/>
                  </a:lnTo>
                  <a:lnTo>
                    <a:pt x="196392" y="174904"/>
                  </a:lnTo>
                  <a:lnTo>
                    <a:pt x="203314" y="168465"/>
                  </a:lnTo>
                  <a:lnTo>
                    <a:pt x="216293" y="182410"/>
                  </a:lnTo>
                  <a:lnTo>
                    <a:pt x="209461" y="188772"/>
                  </a:lnTo>
                  <a:lnTo>
                    <a:pt x="198923" y="199072"/>
                  </a:lnTo>
                  <a:lnTo>
                    <a:pt x="188781" y="209461"/>
                  </a:lnTo>
                  <a:lnTo>
                    <a:pt x="178580" y="220421"/>
                  </a:lnTo>
                  <a:lnTo>
                    <a:pt x="168783" y="231444"/>
                  </a:lnTo>
                  <a:lnTo>
                    <a:pt x="164426" y="236613"/>
                  </a:lnTo>
                  <a:close/>
                </a:path>
                <a:path w="6287134" h="3762375">
                  <a:moveTo>
                    <a:pt x="209470" y="188772"/>
                  </a:moveTo>
                  <a:lnTo>
                    <a:pt x="209626" y="188620"/>
                  </a:lnTo>
                  <a:lnTo>
                    <a:pt x="209470" y="188772"/>
                  </a:lnTo>
                  <a:close/>
                </a:path>
                <a:path w="6287134" h="3762375">
                  <a:moveTo>
                    <a:pt x="198997" y="198997"/>
                  </a:moveTo>
                  <a:close/>
                </a:path>
                <a:path w="6287134" h="3762375">
                  <a:moveTo>
                    <a:pt x="198923" y="199072"/>
                  </a:moveTo>
                  <a:close/>
                </a:path>
                <a:path w="6287134" h="3762375">
                  <a:moveTo>
                    <a:pt x="188620" y="209626"/>
                  </a:moveTo>
                  <a:lnTo>
                    <a:pt x="188772" y="209461"/>
                  </a:lnTo>
                  <a:lnTo>
                    <a:pt x="188620" y="209626"/>
                  </a:lnTo>
                  <a:close/>
                </a:path>
                <a:path w="6287134" h="3762375">
                  <a:moveTo>
                    <a:pt x="178701" y="220285"/>
                  </a:moveTo>
                  <a:close/>
                </a:path>
                <a:path w="6287134" h="3762375">
                  <a:moveTo>
                    <a:pt x="178580" y="220421"/>
                  </a:moveTo>
                  <a:lnTo>
                    <a:pt x="178701" y="220285"/>
                  </a:lnTo>
                  <a:lnTo>
                    <a:pt x="178580" y="220421"/>
                  </a:lnTo>
                  <a:close/>
                </a:path>
                <a:path w="6287134" h="3762375">
                  <a:moveTo>
                    <a:pt x="168795" y="231444"/>
                  </a:moveTo>
                  <a:lnTo>
                    <a:pt x="168935" y="231279"/>
                  </a:lnTo>
                  <a:lnTo>
                    <a:pt x="168795" y="231444"/>
                  </a:lnTo>
                  <a:close/>
                </a:path>
                <a:path w="6287134" h="3762375">
                  <a:moveTo>
                    <a:pt x="259257" y="146151"/>
                  </a:moveTo>
                  <a:lnTo>
                    <a:pt x="247662" y="131025"/>
                  </a:lnTo>
                  <a:lnTo>
                    <a:pt x="254431" y="125844"/>
                  </a:lnTo>
                  <a:lnTo>
                    <a:pt x="266738" y="116865"/>
                  </a:lnTo>
                  <a:lnTo>
                    <a:pt x="279260" y="108178"/>
                  </a:lnTo>
                  <a:lnTo>
                    <a:pt x="292011" y="99796"/>
                  </a:lnTo>
                  <a:lnTo>
                    <a:pt x="304965" y="91706"/>
                  </a:lnTo>
                  <a:lnTo>
                    <a:pt x="311696" y="87731"/>
                  </a:lnTo>
                  <a:lnTo>
                    <a:pt x="321386" y="104127"/>
                  </a:lnTo>
                  <a:lnTo>
                    <a:pt x="314971" y="107924"/>
                  </a:lnTo>
                  <a:lnTo>
                    <a:pt x="302399" y="115773"/>
                  </a:lnTo>
                  <a:lnTo>
                    <a:pt x="290032" y="123901"/>
                  </a:lnTo>
                  <a:lnTo>
                    <a:pt x="277886" y="132321"/>
                  </a:lnTo>
                  <a:lnTo>
                    <a:pt x="265938" y="141033"/>
                  </a:lnTo>
                  <a:lnTo>
                    <a:pt x="259257" y="146151"/>
                  </a:lnTo>
                  <a:close/>
                </a:path>
                <a:path w="6287134" h="3762375">
                  <a:moveTo>
                    <a:pt x="314756" y="108051"/>
                  </a:moveTo>
                  <a:lnTo>
                    <a:pt x="314959" y="107924"/>
                  </a:lnTo>
                  <a:lnTo>
                    <a:pt x="314756" y="108051"/>
                  </a:lnTo>
                  <a:close/>
                </a:path>
                <a:path w="6287134" h="3762375">
                  <a:moveTo>
                    <a:pt x="302196" y="115900"/>
                  </a:moveTo>
                  <a:lnTo>
                    <a:pt x="302386" y="115773"/>
                  </a:lnTo>
                  <a:lnTo>
                    <a:pt x="302196" y="115900"/>
                  </a:lnTo>
                  <a:close/>
                </a:path>
                <a:path w="6287134" h="3762375">
                  <a:moveTo>
                    <a:pt x="289839" y="124028"/>
                  </a:moveTo>
                  <a:lnTo>
                    <a:pt x="290017" y="123901"/>
                  </a:lnTo>
                  <a:lnTo>
                    <a:pt x="289839" y="124028"/>
                  </a:lnTo>
                  <a:close/>
                </a:path>
                <a:path w="6287134" h="3762375">
                  <a:moveTo>
                    <a:pt x="277685" y="132461"/>
                  </a:moveTo>
                  <a:lnTo>
                    <a:pt x="277876" y="132321"/>
                  </a:lnTo>
                  <a:lnTo>
                    <a:pt x="277685" y="132461"/>
                  </a:lnTo>
                  <a:close/>
                </a:path>
                <a:path w="6287134" h="3762375">
                  <a:moveTo>
                    <a:pt x="265747" y="141173"/>
                  </a:moveTo>
                  <a:lnTo>
                    <a:pt x="265925" y="141033"/>
                  </a:lnTo>
                  <a:lnTo>
                    <a:pt x="265747" y="141173"/>
                  </a:lnTo>
                  <a:close/>
                </a:path>
                <a:path w="6287134" h="3762375">
                  <a:moveTo>
                    <a:pt x="371030" y="77787"/>
                  </a:moveTo>
                  <a:lnTo>
                    <a:pt x="401167" y="43941"/>
                  </a:lnTo>
                  <a:lnTo>
                    <a:pt x="434771" y="31826"/>
                  </a:lnTo>
                  <a:lnTo>
                    <a:pt x="440651" y="49936"/>
                  </a:lnTo>
                  <a:lnTo>
                    <a:pt x="436257" y="51371"/>
                  </a:lnTo>
                  <a:lnTo>
                    <a:pt x="422071" y="56362"/>
                  </a:lnTo>
                  <a:lnTo>
                    <a:pt x="408271" y="61620"/>
                  </a:lnTo>
                  <a:lnTo>
                    <a:pt x="394182" y="67373"/>
                  </a:lnTo>
                  <a:lnTo>
                    <a:pt x="380711" y="73266"/>
                  </a:lnTo>
                  <a:lnTo>
                    <a:pt x="371030" y="77787"/>
                  </a:lnTo>
                  <a:close/>
                </a:path>
                <a:path w="6287134" h="3762375">
                  <a:moveTo>
                    <a:pt x="436424" y="51317"/>
                  </a:moveTo>
                  <a:close/>
                </a:path>
                <a:path w="6287134" h="3762375">
                  <a:moveTo>
                    <a:pt x="436269" y="51371"/>
                  </a:moveTo>
                  <a:lnTo>
                    <a:pt x="436424" y="51317"/>
                  </a:lnTo>
                  <a:lnTo>
                    <a:pt x="436269" y="51371"/>
                  </a:lnTo>
                  <a:close/>
                </a:path>
                <a:path w="6287134" h="3762375">
                  <a:moveTo>
                    <a:pt x="422277" y="56290"/>
                  </a:moveTo>
                  <a:close/>
                </a:path>
                <a:path w="6287134" h="3762375">
                  <a:moveTo>
                    <a:pt x="422087" y="56362"/>
                  </a:moveTo>
                  <a:lnTo>
                    <a:pt x="422277" y="56290"/>
                  </a:lnTo>
                  <a:lnTo>
                    <a:pt x="422087" y="56362"/>
                  </a:lnTo>
                  <a:close/>
                </a:path>
                <a:path w="6287134" h="3762375">
                  <a:moveTo>
                    <a:pt x="408038" y="61709"/>
                  </a:moveTo>
                  <a:lnTo>
                    <a:pt x="408254" y="61620"/>
                  </a:lnTo>
                  <a:lnTo>
                    <a:pt x="408038" y="61709"/>
                  </a:lnTo>
                  <a:close/>
                </a:path>
                <a:path w="6287134" h="3762375">
                  <a:moveTo>
                    <a:pt x="394376" y="67294"/>
                  </a:moveTo>
                  <a:close/>
                </a:path>
                <a:path w="6287134" h="3762375">
                  <a:moveTo>
                    <a:pt x="394195" y="67373"/>
                  </a:moveTo>
                  <a:lnTo>
                    <a:pt x="394376" y="67294"/>
                  </a:lnTo>
                  <a:lnTo>
                    <a:pt x="394195" y="67373"/>
                  </a:lnTo>
                  <a:close/>
                </a:path>
                <a:path w="6287134" h="3762375">
                  <a:moveTo>
                    <a:pt x="380479" y="73367"/>
                  </a:moveTo>
                  <a:lnTo>
                    <a:pt x="380695" y="73266"/>
                  </a:lnTo>
                  <a:lnTo>
                    <a:pt x="380479" y="73367"/>
                  </a:lnTo>
                  <a:close/>
                </a:path>
                <a:path w="6287134" h="3762375">
                  <a:moveTo>
                    <a:pt x="494741" y="34772"/>
                  </a:moveTo>
                  <a:lnTo>
                    <a:pt x="536968" y="7302"/>
                  </a:lnTo>
                  <a:lnTo>
                    <a:pt x="566750" y="3492"/>
                  </a:lnTo>
                  <a:lnTo>
                    <a:pt x="568921" y="22415"/>
                  </a:lnTo>
                  <a:lnTo>
                    <a:pt x="555373" y="23964"/>
                  </a:lnTo>
                  <a:lnTo>
                    <a:pt x="540008" y="26111"/>
                  </a:lnTo>
                  <a:lnTo>
                    <a:pt x="524535" y="28663"/>
                  </a:lnTo>
                  <a:lnTo>
                    <a:pt x="509481" y="31559"/>
                  </a:lnTo>
                  <a:lnTo>
                    <a:pt x="494741" y="34772"/>
                  </a:lnTo>
                  <a:close/>
                </a:path>
                <a:path w="6287134" h="3762375">
                  <a:moveTo>
                    <a:pt x="555040" y="24003"/>
                  </a:moveTo>
                  <a:lnTo>
                    <a:pt x="555282" y="23964"/>
                  </a:lnTo>
                  <a:lnTo>
                    <a:pt x="555040" y="24003"/>
                  </a:lnTo>
                  <a:close/>
                </a:path>
                <a:path w="6287134" h="3762375">
                  <a:moveTo>
                    <a:pt x="539737" y="26149"/>
                  </a:moveTo>
                  <a:lnTo>
                    <a:pt x="539965" y="26111"/>
                  </a:lnTo>
                  <a:lnTo>
                    <a:pt x="539737" y="26149"/>
                  </a:lnTo>
                  <a:close/>
                </a:path>
                <a:path w="6287134" h="3762375">
                  <a:moveTo>
                    <a:pt x="524577" y="28663"/>
                  </a:moveTo>
                  <a:lnTo>
                    <a:pt x="524776" y="28625"/>
                  </a:lnTo>
                  <a:lnTo>
                    <a:pt x="524577" y="28663"/>
                  </a:lnTo>
                  <a:close/>
                </a:path>
                <a:path w="6287134" h="3762375">
                  <a:moveTo>
                    <a:pt x="509541" y="31546"/>
                  </a:moveTo>
                  <a:lnTo>
                    <a:pt x="509714" y="31508"/>
                  </a:lnTo>
                  <a:lnTo>
                    <a:pt x="509541" y="31546"/>
                  </a:lnTo>
                  <a:close/>
                </a:path>
                <a:path w="6287134" h="3762375">
                  <a:moveTo>
                    <a:pt x="509481" y="31559"/>
                  </a:moveTo>
                  <a:close/>
                </a:path>
                <a:path w="6287134" h="3762375">
                  <a:moveTo>
                    <a:pt x="624992" y="19151"/>
                  </a:moveTo>
                  <a:lnTo>
                    <a:pt x="624751" y="114"/>
                  </a:lnTo>
                  <a:lnTo>
                    <a:pt x="633361" y="0"/>
                  </a:lnTo>
                  <a:lnTo>
                    <a:pt x="701065" y="0"/>
                  </a:lnTo>
                  <a:lnTo>
                    <a:pt x="701065" y="19050"/>
                  </a:lnTo>
                  <a:lnTo>
                    <a:pt x="633539" y="19050"/>
                  </a:lnTo>
                  <a:lnTo>
                    <a:pt x="624992" y="19151"/>
                  </a:lnTo>
                  <a:close/>
                </a:path>
                <a:path w="6287134" h="3762375">
                  <a:moveTo>
                    <a:pt x="834415" y="19050"/>
                  </a:moveTo>
                  <a:lnTo>
                    <a:pt x="758215" y="19050"/>
                  </a:lnTo>
                  <a:lnTo>
                    <a:pt x="758215" y="0"/>
                  </a:lnTo>
                  <a:lnTo>
                    <a:pt x="834415" y="0"/>
                  </a:lnTo>
                  <a:lnTo>
                    <a:pt x="834415" y="19050"/>
                  </a:lnTo>
                  <a:close/>
                </a:path>
                <a:path w="6287134" h="3762375">
                  <a:moveTo>
                    <a:pt x="967765" y="19050"/>
                  </a:moveTo>
                  <a:lnTo>
                    <a:pt x="891565" y="19050"/>
                  </a:lnTo>
                  <a:lnTo>
                    <a:pt x="891565" y="0"/>
                  </a:lnTo>
                  <a:lnTo>
                    <a:pt x="967765" y="0"/>
                  </a:lnTo>
                  <a:lnTo>
                    <a:pt x="967765" y="19050"/>
                  </a:lnTo>
                  <a:close/>
                </a:path>
                <a:path w="6287134" h="3762375">
                  <a:moveTo>
                    <a:pt x="1101115" y="19050"/>
                  </a:moveTo>
                  <a:lnTo>
                    <a:pt x="1024915" y="19050"/>
                  </a:lnTo>
                  <a:lnTo>
                    <a:pt x="1024915" y="0"/>
                  </a:lnTo>
                  <a:lnTo>
                    <a:pt x="1101115" y="0"/>
                  </a:lnTo>
                  <a:lnTo>
                    <a:pt x="1101115" y="19050"/>
                  </a:lnTo>
                  <a:close/>
                </a:path>
                <a:path w="6287134" h="3762375">
                  <a:moveTo>
                    <a:pt x="1234465" y="19050"/>
                  </a:moveTo>
                  <a:lnTo>
                    <a:pt x="1158265" y="19050"/>
                  </a:lnTo>
                  <a:lnTo>
                    <a:pt x="1158265" y="0"/>
                  </a:lnTo>
                  <a:lnTo>
                    <a:pt x="1234465" y="0"/>
                  </a:lnTo>
                  <a:lnTo>
                    <a:pt x="1234465" y="19050"/>
                  </a:lnTo>
                  <a:close/>
                </a:path>
                <a:path w="6287134" h="3762375">
                  <a:moveTo>
                    <a:pt x="1367815" y="19050"/>
                  </a:moveTo>
                  <a:lnTo>
                    <a:pt x="1291615" y="19050"/>
                  </a:lnTo>
                  <a:lnTo>
                    <a:pt x="1291615" y="0"/>
                  </a:lnTo>
                  <a:lnTo>
                    <a:pt x="1367815" y="0"/>
                  </a:lnTo>
                  <a:lnTo>
                    <a:pt x="1367815" y="19050"/>
                  </a:lnTo>
                  <a:close/>
                </a:path>
                <a:path w="6287134" h="3762375">
                  <a:moveTo>
                    <a:pt x="1501165" y="19050"/>
                  </a:moveTo>
                  <a:lnTo>
                    <a:pt x="1424965" y="19050"/>
                  </a:lnTo>
                  <a:lnTo>
                    <a:pt x="1424965" y="0"/>
                  </a:lnTo>
                  <a:lnTo>
                    <a:pt x="1501165" y="0"/>
                  </a:lnTo>
                  <a:lnTo>
                    <a:pt x="1501165" y="19050"/>
                  </a:lnTo>
                  <a:close/>
                </a:path>
                <a:path w="6287134" h="3762375">
                  <a:moveTo>
                    <a:pt x="1634515" y="19050"/>
                  </a:moveTo>
                  <a:lnTo>
                    <a:pt x="1558315" y="19050"/>
                  </a:lnTo>
                  <a:lnTo>
                    <a:pt x="1558315" y="0"/>
                  </a:lnTo>
                  <a:lnTo>
                    <a:pt x="1634515" y="0"/>
                  </a:lnTo>
                  <a:lnTo>
                    <a:pt x="1634515" y="19050"/>
                  </a:lnTo>
                  <a:close/>
                </a:path>
                <a:path w="6287134" h="3762375">
                  <a:moveTo>
                    <a:pt x="1767865" y="19050"/>
                  </a:moveTo>
                  <a:lnTo>
                    <a:pt x="1691665" y="19050"/>
                  </a:lnTo>
                  <a:lnTo>
                    <a:pt x="1691665" y="0"/>
                  </a:lnTo>
                  <a:lnTo>
                    <a:pt x="1767865" y="0"/>
                  </a:lnTo>
                  <a:lnTo>
                    <a:pt x="1767865" y="19050"/>
                  </a:lnTo>
                  <a:close/>
                </a:path>
                <a:path w="6287134" h="3762375">
                  <a:moveTo>
                    <a:pt x="1901215" y="19050"/>
                  </a:moveTo>
                  <a:lnTo>
                    <a:pt x="1825015" y="19050"/>
                  </a:lnTo>
                  <a:lnTo>
                    <a:pt x="1825015" y="0"/>
                  </a:lnTo>
                  <a:lnTo>
                    <a:pt x="1901215" y="0"/>
                  </a:lnTo>
                  <a:lnTo>
                    <a:pt x="1901215" y="19050"/>
                  </a:lnTo>
                  <a:close/>
                </a:path>
                <a:path w="6287134" h="3762375">
                  <a:moveTo>
                    <a:pt x="2034565" y="19050"/>
                  </a:moveTo>
                  <a:lnTo>
                    <a:pt x="1958365" y="19050"/>
                  </a:lnTo>
                  <a:lnTo>
                    <a:pt x="1958365" y="0"/>
                  </a:lnTo>
                  <a:lnTo>
                    <a:pt x="2034565" y="0"/>
                  </a:lnTo>
                  <a:lnTo>
                    <a:pt x="2034565" y="19050"/>
                  </a:lnTo>
                  <a:close/>
                </a:path>
                <a:path w="6287134" h="3762375">
                  <a:moveTo>
                    <a:pt x="2167915" y="19050"/>
                  </a:moveTo>
                  <a:lnTo>
                    <a:pt x="2091715" y="19050"/>
                  </a:lnTo>
                  <a:lnTo>
                    <a:pt x="2091715" y="0"/>
                  </a:lnTo>
                  <a:lnTo>
                    <a:pt x="2167915" y="0"/>
                  </a:lnTo>
                  <a:lnTo>
                    <a:pt x="2167915" y="19050"/>
                  </a:lnTo>
                  <a:close/>
                </a:path>
                <a:path w="6287134" h="3762375">
                  <a:moveTo>
                    <a:pt x="2301265" y="19050"/>
                  </a:moveTo>
                  <a:lnTo>
                    <a:pt x="2225065" y="19050"/>
                  </a:lnTo>
                  <a:lnTo>
                    <a:pt x="2225065" y="0"/>
                  </a:lnTo>
                  <a:lnTo>
                    <a:pt x="2301265" y="0"/>
                  </a:lnTo>
                  <a:lnTo>
                    <a:pt x="2301265" y="19050"/>
                  </a:lnTo>
                  <a:close/>
                </a:path>
                <a:path w="6287134" h="3762375">
                  <a:moveTo>
                    <a:pt x="2434615" y="19050"/>
                  </a:moveTo>
                  <a:lnTo>
                    <a:pt x="2358415" y="19050"/>
                  </a:lnTo>
                  <a:lnTo>
                    <a:pt x="2358415" y="0"/>
                  </a:lnTo>
                  <a:lnTo>
                    <a:pt x="2434615" y="0"/>
                  </a:lnTo>
                  <a:lnTo>
                    <a:pt x="2434615" y="19050"/>
                  </a:lnTo>
                  <a:close/>
                </a:path>
                <a:path w="6287134" h="3762375">
                  <a:moveTo>
                    <a:pt x="2567965" y="19050"/>
                  </a:moveTo>
                  <a:lnTo>
                    <a:pt x="2491765" y="19050"/>
                  </a:lnTo>
                  <a:lnTo>
                    <a:pt x="2491765" y="0"/>
                  </a:lnTo>
                  <a:lnTo>
                    <a:pt x="2567965" y="0"/>
                  </a:lnTo>
                  <a:lnTo>
                    <a:pt x="2567965" y="19050"/>
                  </a:lnTo>
                  <a:close/>
                </a:path>
                <a:path w="6287134" h="3762375">
                  <a:moveTo>
                    <a:pt x="2701315" y="19050"/>
                  </a:moveTo>
                  <a:lnTo>
                    <a:pt x="2625115" y="19050"/>
                  </a:lnTo>
                  <a:lnTo>
                    <a:pt x="2625115" y="0"/>
                  </a:lnTo>
                  <a:lnTo>
                    <a:pt x="2701315" y="0"/>
                  </a:lnTo>
                  <a:lnTo>
                    <a:pt x="2701315" y="19050"/>
                  </a:lnTo>
                  <a:close/>
                </a:path>
                <a:path w="6287134" h="3762375">
                  <a:moveTo>
                    <a:pt x="2834665" y="19050"/>
                  </a:moveTo>
                  <a:lnTo>
                    <a:pt x="2758465" y="19050"/>
                  </a:lnTo>
                  <a:lnTo>
                    <a:pt x="2758465" y="0"/>
                  </a:lnTo>
                  <a:lnTo>
                    <a:pt x="2834665" y="0"/>
                  </a:lnTo>
                  <a:lnTo>
                    <a:pt x="2834665" y="19050"/>
                  </a:lnTo>
                  <a:close/>
                </a:path>
                <a:path w="6287134" h="3762375">
                  <a:moveTo>
                    <a:pt x="2968015" y="19050"/>
                  </a:moveTo>
                  <a:lnTo>
                    <a:pt x="2891815" y="19050"/>
                  </a:lnTo>
                  <a:lnTo>
                    <a:pt x="2891815" y="0"/>
                  </a:lnTo>
                  <a:lnTo>
                    <a:pt x="2968015" y="0"/>
                  </a:lnTo>
                  <a:lnTo>
                    <a:pt x="2968015" y="19050"/>
                  </a:lnTo>
                  <a:close/>
                </a:path>
                <a:path w="6287134" h="3762375">
                  <a:moveTo>
                    <a:pt x="3101365" y="19050"/>
                  </a:moveTo>
                  <a:lnTo>
                    <a:pt x="3025165" y="19050"/>
                  </a:lnTo>
                  <a:lnTo>
                    <a:pt x="3025165" y="0"/>
                  </a:lnTo>
                  <a:lnTo>
                    <a:pt x="3101365" y="0"/>
                  </a:lnTo>
                  <a:lnTo>
                    <a:pt x="3101365" y="19050"/>
                  </a:lnTo>
                  <a:close/>
                </a:path>
                <a:path w="6287134" h="3762375">
                  <a:moveTo>
                    <a:pt x="3234715" y="19050"/>
                  </a:moveTo>
                  <a:lnTo>
                    <a:pt x="3158515" y="19050"/>
                  </a:lnTo>
                  <a:lnTo>
                    <a:pt x="3158515" y="0"/>
                  </a:lnTo>
                  <a:lnTo>
                    <a:pt x="3234715" y="0"/>
                  </a:lnTo>
                  <a:lnTo>
                    <a:pt x="3234715" y="19050"/>
                  </a:lnTo>
                  <a:close/>
                </a:path>
                <a:path w="6287134" h="3762375">
                  <a:moveTo>
                    <a:pt x="3368065" y="19050"/>
                  </a:moveTo>
                  <a:lnTo>
                    <a:pt x="3291865" y="19050"/>
                  </a:lnTo>
                  <a:lnTo>
                    <a:pt x="3291865" y="0"/>
                  </a:lnTo>
                  <a:lnTo>
                    <a:pt x="3368065" y="0"/>
                  </a:lnTo>
                  <a:lnTo>
                    <a:pt x="3368065" y="19050"/>
                  </a:lnTo>
                  <a:close/>
                </a:path>
                <a:path w="6287134" h="3762375">
                  <a:moveTo>
                    <a:pt x="3501415" y="19050"/>
                  </a:moveTo>
                  <a:lnTo>
                    <a:pt x="3425215" y="19050"/>
                  </a:lnTo>
                  <a:lnTo>
                    <a:pt x="3425215" y="0"/>
                  </a:lnTo>
                  <a:lnTo>
                    <a:pt x="3501415" y="0"/>
                  </a:lnTo>
                  <a:lnTo>
                    <a:pt x="3501415" y="19050"/>
                  </a:lnTo>
                  <a:close/>
                </a:path>
                <a:path w="6287134" h="3762375">
                  <a:moveTo>
                    <a:pt x="3634765" y="19050"/>
                  </a:moveTo>
                  <a:lnTo>
                    <a:pt x="3558565" y="19050"/>
                  </a:lnTo>
                  <a:lnTo>
                    <a:pt x="3558565" y="0"/>
                  </a:lnTo>
                  <a:lnTo>
                    <a:pt x="3634765" y="0"/>
                  </a:lnTo>
                  <a:lnTo>
                    <a:pt x="3634765" y="19050"/>
                  </a:lnTo>
                  <a:close/>
                </a:path>
                <a:path w="6287134" h="3762375">
                  <a:moveTo>
                    <a:pt x="3768115" y="19050"/>
                  </a:moveTo>
                  <a:lnTo>
                    <a:pt x="3691915" y="19050"/>
                  </a:lnTo>
                  <a:lnTo>
                    <a:pt x="3691915" y="0"/>
                  </a:lnTo>
                  <a:lnTo>
                    <a:pt x="3768115" y="0"/>
                  </a:lnTo>
                  <a:lnTo>
                    <a:pt x="3768115" y="19050"/>
                  </a:lnTo>
                  <a:close/>
                </a:path>
                <a:path w="6287134" h="3762375">
                  <a:moveTo>
                    <a:pt x="3901465" y="19050"/>
                  </a:moveTo>
                  <a:lnTo>
                    <a:pt x="3825265" y="19050"/>
                  </a:lnTo>
                  <a:lnTo>
                    <a:pt x="3825265" y="0"/>
                  </a:lnTo>
                  <a:lnTo>
                    <a:pt x="3901465" y="0"/>
                  </a:lnTo>
                  <a:lnTo>
                    <a:pt x="3901465" y="19050"/>
                  </a:lnTo>
                  <a:close/>
                </a:path>
                <a:path w="6287134" h="3762375">
                  <a:moveTo>
                    <a:pt x="4034815" y="19050"/>
                  </a:moveTo>
                  <a:lnTo>
                    <a:pt x="3958615" y="19050"/>
                  </a:lnTo>
                  <a:lnTo>
                    <a:pt x="3958615" y="0"/>
                  </a:lnTo>
                  <a:lnTo>
                    <a:pt x="4034815" y="0"/>
                  </a:lnTo>
                  <a:lnTo>
                    <a:pt x="4034815" y="19050"/>
                  </a:lnTo>
                  <a:close/>
                </a:path>
                <a:path w="6287134" h="3762375">
                  <a:moveTo>
                    <a:pt x="4168165" y="19050"/>
                  </a:moveTo>
                  <a:lnTo>
                    <a:pt x="4091965" y="19050"/>
                  </a:lnTo>
                  <a:lnTo>
                    <a:pt x="4091965" y="0"/>
                  </a:lnTo>
                  <a:lnTo>
                    <a:pt x="4168165" y="0"/>
                  </a:lnTo>
                  <a:lnTo>
                    <a:pt x="4168165" y="19050"/>
                  </a:lnTo>
                  <a:close/>
                </a:path>
                <a:path w="6287134" h="3762375">
                  <a:moveTo>
                    <a:pt x="4301515" y="19050"/>
                  </a:moveTo>
                  <a:lnTo>
                    <a:pt x="4225315" y="19050"/>
                  </a:lnTo>
                  <a:lnTo>
                    <a:pt x="4225315" y="0"/>
                  </a:lnTo>
                  <a:lnTo>
                    <a:pt x="4301515" y="0"/>
                  </a:lnTo>
                  <a:lnTo>
                    <a:pt x="4301515" y="19050"/>
                  </a:lnTo>
                  <a:close/>
                </a:path>
                <a:path w="6287134" h="3762375">
                  <a:moveTo>
                    <a:pt x="4434865" y="19050"/>
                  </a:moveTo>
                  <a:lnTo>
                    <a:pt x="4358665" y="19050"/>
                  </a:lnTo>
                  <a:lnTo>
                    <a:pt x="4358665" y="0"/>
                  </a:lnTo>
                  <a:lnTo>
                    <a:pt x="4434865" y="0"/>
                  </a:lnTo>
                  <a:lnTo>
                    <a:pt x="4434865" y="19050"/>
                  </a:lnTo>
                  <a:close/>
                </a:path>
                <a:path w="6287134" h="3762375">
                  <a:moveTo>
                    <a:pt x="4568215" y="19050"/>
                  </a:moveTo>
                  <a:lnTo>
                    <a:pt x="4492015" y="19050"/>
                  </a:lnTo>
                  <a:lnTo>
                    <a:pt x="4492015" y="0"/>
                  </a:lnTo>
                  <a:lnTo>
                    <a:pt x="4568215" y="0"/>
                  </a:lnTo>
                  <a:lnTo>
                    <a:pt x="4568215" y="19050"/>
                  </a:lnTo>
                  <a:close/>
                </a:path>
                <a:path w="6287134" h="3762375">
                  <a:moveTo>
                    <a:pt x="4701565" y="19050"/>
                  </a:moveTo>
                  <a:lnTo>
                    <a:pt x="4625365" y="19050"/>
                  </a:lnTo>
                  <a:lnTo>
                    <a:pt x="4625365" y="0"/>
                  </a:lnTo>
                  <a:lnTo>
                    <a:pt x="4701565" y="0"/>
                  </a:lnTo>
                  <a:lnTo>
                    <a:pt x="4701565" y="19050"/>
                  </a:lnTo>
                  <a:close/>
                </a:path>
                <a:path w="6287134" h="3762375">
                  <a:moveTo>
                    <a:pt x="4834915" y="19050"/>
                  </a:moveTo>
                  <a:lnTo>
                    <a:pt x="4758715" y="19050"/>
                  </a:lnTo>
                  <a:lnTo>
                    <a:pt x="4758715" y="0"/>
                  </a:lnTo>
                  <a:lnTo>
                    <a:pt x="4834915" y="0"/>
                  </a:lnTo>
                  <a:lnTo>
                    <a:pt x="4834915" y="19050"/>
                  </a:lnTo>
                  <a:close/>
                </a:path>
                <a:path w="6287134" h="3762375">
                  <a:moveTo>
                    <a:pt x="4968265" y="19050"/>
                  </a:moveTo>
                  <a:lnTo>
                    <a:pt x="4892065" y="19050"/>
                  </a:lnTo>
                  <a:lnTo>
                    <a:pt x="4892065" y="0"/>
                  </a:lnTo>
                  <a:lnTo>
                    <a:pt x="4968265" y="0"/>
                  </a:lnTo>
                  <a:lnTo>
                    <a:pt x="4968265" y="19050"/>
                  </a:lnTo>
                  <a:close/>
                </a:path>
                <a:path w="6287134" h="3762375">
                  <a:moveTo>
                    <a:pt x="5101615" y="19050"/>
                  </a:moveTo>
                  <a:lnTo>
                    <a:pt x="5025415" y="19050"/>
                  </a:lnTo>
                  <a:lnTo>
                    <a:pt x="5025415" y="0"/>
                  </a:lnTo>
                  <a:lnTo>
                    <a:pt x="5101615" y="0"/>
                  </a:lnTo>
                  <a:lnTo>
                    <a:pt x="5101615" y="19050"/>
                  </a:lnTo>
                  <a:close/>
                </a:path>
                <a:path w="6287134" h="3762375">
                  <a:moveTo>
                    <a:pt x="5234965" y="19050"/>
                  </a:moveTo>
                  <a:lnTo>
                    <a:pt x="5158765" y="19050"/>
                  </a:lnTo>
                  <a:lnTo>
                    <a:pt x="5158765" y="0"/>
                  </a:lnTo>
                  <a:lnTo>
                    <a:pt x="5234965" y="0"/>
                  </a:lnTo>
                  <a:lnTo>
                    <a:pt x="5234965" y="19050"/>
                  </a:lnTo>
                  <a:close/>
                </a:path>
                <a:path w="6287134" h="3762375">
                  <a:moveTo>
                    <a:pt x="5368315" y="19050"/>
                  </a:moveTo>
                  <a:lnTo>
                    <a:pt x="5292115" y="19050"/>
                  </a:lnTo>
                  <a:lnTo>
                    <a:pt x="5292115" y="0"/>
                  </a:lnTo>
                  <a:lnTo>
                    <a:pt x="5368315" y="0"/>
                  </a:lnTo>
                  <a:lnTo>
                    <a:pt x="5368315" y="19050"/>
                  </a:lnTo>
                  <a:close/>
                </a:path>
                <a:path w="6287134" h="3762375">
                  <a:moveTo>
                    <a:pt x="5501665" y="19050"/>
                  </a:moveTo>
                  <a:lnTo>
                    <a:pt x="5425465" y="19050"/>
                  </a:lnTo>
                  <a:lnTo>
                    <a:pt x="5425465" y="0"/>
                  </a:lnTo>
                  <a:lnTo>
                    <a:pt x="5501665" y="0"/>
                  </a:lnTo>
                  <a:lnTo>
                    <a:pt x="5501665" y="19050"/>
                  </a:lnTo>
                  <a:close/>
                </a:path>
                <a:path w="6287134" h="3762375">
                  <a:moveTo>
                    <a:pt x="5635015" y="19050"/>
                  </a:moveTo>
                  <a:lnTo>
                    <a:pt x="5558815" y="19050"/>
                  </a:lnTo>
                  <a:lnTo>
                    <a:pt x="5558815" y="0"/>
                  </a:lnTo>
                  <a:lnTo>
                    <a:pt x="5635015" y="0"/>
                  </a:lnTo>
                  <a:lnTo>
                    <a:pt x="5635015" y="19050"/>
                  </a:lnTo>
                  <a:close/>
                </a:path>
                <a:path w="6287134" h="3762375">
                  <a:moveTo>
                    <a:pt x="5701106" y="20853"/>
                  </a:moveTo>
                  <a:lnTo>
                    <a:pt x="5691543" y="20243"/>
                  </a:lnTo>
                  <a:lnTo>
                    <a:pt x="5692749" y="1231"/>
                  </a:lnTo>
                  <a:lnTo>
                    <a:pt x="5702439" y="1841"/>
                  </a:lnTo>
                  <a:lnTo>
                    <a:pt x="5750166" y="7302"/>
                  </a:lnTo>
                  <a:lnTo>
                    <a:pt x="5769521" y="10604"/>
                  </a:lnTo>
                  <a:lnTo>
                    <a:pt x="5767563" y="20828"/>
                  </a:lnTo>
                  <a:lnTo>
                    <a:pt x="5700864" y="20828"/>
                  </a:lnTo>
                  <a:lnTo>
                    <a:pt x="5701106" y="20853"/>
                  </a:lnTo>
                  <a:close/>
                </a:path>
                <a:path w="6287134" h="3762375">
                  <a:moveTo>
                    <a:pt x="5767293" y="22237"/>
                  </a:moveTo>
                  <a:lnTo>
                    <a:pt x="5716590" y="22229"/>
                  </a:lnTo>
                  <a:lnTo>
                    <a:pt x="5700864" y="20828"/>
                  </a:lnTo>
                  <a:lnTo>
                    <a:pt x="5767563" y="20828"/>
                  </a:lnTo>
                  <a:lnTo>
                    <a:pt x="5767293" y="22237"/>
                  </a:lnTo>
                  <a:close/>
                </a:path>
                <a:path w="6287134" h="3762375">
                  <a:moveTo>
                    <a:pt x="5766063" y="28663"/>
                  </a:moveTo>
                  <a:lnTo>
                    <a:pt x="5762599" y="28663"/>
                  </a:lnTo>
                  <a:lnTo>
                    <a:pt x="5747169" y="26111"/>
                  </a:lnTo>
                  <a:lnTo>
                    <a:pt x="5731852" y="23964"/>
                  </a:lnTo>
                  <a:lnTo>
                    <a:pt x="5716576" y="22229"/>
                  </a:lnTo>
                  <a:lnTo>
                    <a:pt x="5767293" y="22237"/>
                  </a:lnTo>
                  <a:lnTo>
                    <a:pt x="5766063" y="28663"/>
                  </a:lnTo>
                  <a:close/>
                </a:path>
                <a:path w="6287134" h="3762375">
                  <a:moveTo>
                    <a:pt x="5765939" y="29311"/>
                  </a:moveTo>
                  <a:lnTo>
                    <a:pt x="5762358" y="28625"/>
                  </a:lnTo>
                  <a:lnTo>
                    <a:pt x="5762599" y="28663"/>
                  </a:lnTo>
                  <a:lnTo>
                    <a:pt x="5766063" y="28663"/>
                  </a:lnTo>
                  <a:lnTo>
                    <a:pt x="5765939" y="29311"/>
                  </a:lnTo>
                  <a:close/>
                </a:path>
                <a:path w="6287134" h="3762375">
                  <a:moveTo>
                    <a:pt x="5892707" y="46697"/>
                  </a:moveTo>
                  <a:lnTo>
                    <a:pt x="5836526" y="46697"/>
                  </a:lnTo>
                  <a:lnTo>
                    <a:pt x="5821794" y="42316"/>
                  </a:lnTo>
                  <a:lnTo>
                    <a:pt x="5820892" y="42075"/>
                  </a:lnTo>
                  <a:lnTo>
                    <a:pt x="5825870" y="23698"/>
                  </a:lnTo>
                  <a:lnTo>
                    <a:pt x="5827115" y="24028"/>
                  </a:lnTo>
                  <a:lnTo>
                    <a:pt x="5842063" y="28473"/>
                  </a:lnTo>
                  <a:lnTo>
                    <a:pt x="5856871" y="33286"/>
                  </a:lnTo>
                  <a:lnTo>
                    <a:pt x="5871502" y="38442"/>
                  </a:lnTo>
                  <a:lnTo>
                    <a:pt x="5885967" y="43941"/>
                  </a:lnTo>
                  <a:lnTo>
                    <a:pt x="5892707" y="46697"/>
                  </a:lnTo>
                  <a:close/>
                </a:path>
                <a:path w="6287134" h="3762375">
                  <a:moveTo>
                    <a:pt x="5895937" y="56362"/>
                  </a:moveTo>
                  <a:lnTo>
                    <a:pt x="5865063" y="56362"/>
                  </a:lnTo>
                  <a:lnTo>
                    <a:pt x="5850648" y="51295"/>
                  </a:lnTo>
                  <a:lnTo>
                    <a:pt x="5836297" y="46634"/>
                  </a:lnTo>
                  <a:lnTo>
                    <a:pt x="5836526" y="46697"/>
                  </a:lnTo>
                  <a:lnTo>
                    <a:pt x="5892707" y="46697"/>
                  </a:lnTo>
                  <a:lnTo>
                    <a:pt x="5898857" y="49212"/>
                  </a:lnTo>
                  <a:lnTo>
                    <a:pt x="5895937" y="56362"/>
                  </a:lnTo>
                  <a:close/>
                </a:path>
                <a:path w="6287134" h="3762375">
                  <a:moveTo>
                    <a:pt x="5891657" y="66840"/>
                  </a:moveTo>
                  <a:lnTo>
                    <a:pt x="5878880" y="61620"/>
                  </a:lnTo>
                  <a:lnTo>
                    <a:pt x="5864857" y="56290"/>
                  </a:lnTo>
                  <a:lnTo>
                    <a:pt x="5865063" y="56362"/>
                  </a:lnTo>
                  <a:lnTo>
                    <a:pt x="5895937" y="56362"/>
                  </a:lnTo>
                  <a:lnTo>
                    <a:pt x="5891657" y="66840"/>
                  </a:lnTo>
                  <a:close/>
                </a:path>
                <a:path w="6287134" h="3762375">
                  <a:moveTo>
                    <a:pt x="5996186" y="100495"/>
                  </a:moveTo>
                  <a:lnTo>
                    <a:pt x="5959614" y="100495"/>
                  </a:lnTo>
                  <a:lnTo>
                    <a:pt x="5946444" y="93141"/>
                  </a:lnTo>
                  <a:lnTo>
                    <a:pt x="5942393" y="91008"/>
                  </a:lnTo>
                  <a:lnTo>
                    <a:pt x="5951283" y="74155"/>
                  </a:lnTo>
                  <a:lnTo>
                    <a:pt x="5955639" y="76453"/>
                  </a:lnTo>
                  <a:lnTo>
                    <a:pt x="5969012" y="83921"/>
                  </a:lnTo>
                  <a:lnTo>
                    <a:pt x="5982169" y="91706"/>
                  </a:lnTo>
                  <a:lnTo>
                    <a:pt x="5995123" y="99796"/>
                  </a:lnTo>
                  <a:lnTo>
                    <a:pt x="5996186" y="100495"/>
                  </a:lnTo>
                  <a:close/>
                </a:path>
                <a:path w="6287134" h="3762375">
                  <a:moveTo>
                    <a:pt x="6006299" y="130276"/>
                  </a:moveTo>
                  <a:lnTo>
                    <a:pt x="5997117" y="123901"/>
                  </a:lnTo>
                  <a:lnTo>
                    <a:pt x="5984748" y="115773"/>
                  </a:lnTo>
                  <a:lnTo>
                    <a:pt x="5972175" y="107924"/>
                  </a:lnTo>
                  <a:lnTo>
                    <a:pt x="5959436" y="100395"/>
                  </a:lnTo>
                  <a:lnTo>
                    <a:pt x="5959614" y="100495"/>
                  </a:lnTo>
                  <a:lnTo>
                    <a:pt x="5996186" y="100495"/>
                  </a:lnTo>
                  <a:lnTo>
                    <a:pt x="6007874" y="108178"/>
                  </a:lnTo>
                  <a:lnTo>
                    <a:pt x="6017145" y="114617"/>
                  </a:lnTo>
                  <a:lnTo>
                    <a:pt x="6006299" y="130276"/>
                  </a:lnTo>
                  <a:close/>
                </a:path>
                <a:path w="6287134" h="3762375">
                  <a:moveTo>
                    <a:pt x="6094656" y="178727"/>
                  </a:moveTo>
                  <a:lnTo>
                    <a:pt x="6066878" y="178727"/>
                  </a:lnTo>
                  <a:lnTo>
                    <a:pt x="6055690" y="168783"/>
                  </a:lnTo>
                  <a:lnTo>
                    <a:pt x="6050775" y="164642"/>
                  </a:lnTo>
                  <a:lnTo>
                    <a:pt x="6063081" y="150101"/>
                  </a:lnTo>
                  <a:lnTo>
                    <a:pt x="6068237" y="154470"/>
                  </a:lnTo>
                  <a:lnTo>
                    <a:pt x="6079712" y="164642"/>
                  </a:lnTo>
                  <a:lnTo>
                    <a:pt x="6090742" y="174904"/>
                  </a:lnTo>
                  <a:lnTo>
                    <a:pt x="6094656" y="178727"/>
                  </a:lnTo>
                  <a:close/>
                </a:path>
                <a:path w="6287134" h="3762375">
                  <a:moveTo>
                    <a:pt x="6104788" y="188772"/>
                  </a:moveTo>
                  <a:lnTo>
                    <a:pt x="6077673" y="188772"/>
                  </a:lnTo>
                  <a:lnTo>
                    <a:pt x="6066849" y="178701"/>
                  </a:lnTo>
                  <a:lnTo>
                    <a:pt x="6094656" y="178727"/>
                  </a:lnTo>
                  <a:lnTo>
                    <a:pt x="6101613" y="185521"/>
                  </a:lnTo>
                  <a:lnTo>
                    <a:pt x="6104788" y="188772"/>
                  </a:lnTo>
                  <a:close/>
                </a:path>
                <a:path w="6287134" h="3762375">
                  <a:moveTo>
                    <a:pt x="6114725" y="199072"/>
                  </a:moveTo>
                  <a:lnTo>
                    <a:pt x="6088214" y="199072"/>
                  </a:lnTo>
                  <a:lnTo>
                    <a:pt x="6077508" y="188620"/>
                  </a:lnTo>
                  <a:lnTo>
                    <a:pt x="6077673" y="188772"/>
                  </a:lnTo>
                  <a:lnTo>
                    <a:pt x="6104788" y="188772"/>
                  </a:lnTo>
                  <a:lnTo>
                    <a:pt x="6112230" y="196392"/>
                  </a:lnTo>
                  <a:lnTo>
                    <a:pt x="6114725" y="199072"/>
                  </a:lnTo>
                  <a:close/>
                </a:path>
                <a:path w="6287134" h="3762375">
                  <a:moveTo>
                    <a:pt x="6104953" y="216534"/>
                  </a:moveTo>
                  <a:lnTo>
                    <a:pt x="6098362" y="209461"/>
                  </a:lnTo>
                  <a:lnTo>
                    <a:pt x="6088137" y="198997"/>
                  </a:lnTo>
                  <a:lnTo>
                    <a:pt x="6114725" y="199072"/>
                  </a:lnTo>
                  <a:lnTo>
                    <a:pt x="6118898" y="203555"/>
                  </a:lnTo>
                  <a:lnTo>
                    <a:pt x="6104953" y="216534"/>
                  </a:lnTo>
                  <a:close/>
                </a:path>
                <a:path w="6287134" h="3762375">
                  <a:moveTo>
                    <a:pt x="6169676" y="265925"/>
                  </a:moveTo>
                  <a:lnTo>
                    <a:pt x="6146101" y="265925"/>
                  </a:lnTo>
                  <a:lnTo>
                    <a:pt x="6141186" y="259524"/>
                  </a:lnTo>
                  <a:lnTo>
                    <a:pt x="6156312" y="247929"/>
                  </a:lnTo>
                  <a:lnTo>
                    <a:pt x="6161290" y="254431"/>
                  </a:lnTo>
                  <a:lnTo>
                    <a:pt x="6169676" y="265925"/>
                  </a:lnTo>
                  <a:close/>
                </a:path>
                <a:path w="6287134" h="3762375">
                  <a:moveTo>
                    <a:pt x="6177996" y="277875"/>
                  </a:moveTo>
                  <a:lnTo>
                    <a:pt x="6154813" y="277875"/>
                  </a:lnTo>
                  <a:lnTo>
                    <a:pt x="6145961" y="265747"/>
                  </a:lnTo>
                  <a:lnTo>
                    <a:pt x="6146101" y="265925"/>
                  </a:lnTo>
                  <a:lnTo>
                    <a:pt x="6169676" y="265925"/>
                  </a:lnTo>
                  <a:lnTo>
                    <a:pt x="6170269" y="266738"/>
                  </a:lnTo>
                  <a:lnTo>
                    <a:pt x="6177996" y="277875"/>
                  </a:lnTo>
                  <a:close/>
                </a:path>
                <a:path w="6287134" h="3762375">
                  <a:moveTo>
                    <a:pt x="6186027" y="290017"/>
                  </a:moveTo>
                  <a:lnTo>
                    <a:pt x="6163233" y="290017"/>
                  </a:lnTo>
                  <a:lnTo>
                    <a:pt x="6154674" y="277685"/>
                  </a:lnTo>
                  <a:lnTo>
                    <a:pt x="6154813" y="277875"/>
                  </a:lnTo>
                  <a:lnTo>
                    <a:pt x="6177996" y="277875"/>
                  </a:lnTo>
                  <a:lnTo>
                    <a:pt x="6178956" y="279260"/>
                  </a:lnTo>
                  <a:lnTo>
                    <a:pt x="6186027" y="290017"/>
                  </a:lnTo>
                  <a:close/>
                </a:path>
                <a:path w="6287134" h="3762375">
                  <a:moveTo>
                    <a:pt x="6193818" y="302387"/>
                  </a:moveTo>
                  <a:lnTo>
                    <a:pt x="6171361" y="302387"/>
                  </a:lnTo>
                  <a:lnTo>
                    <a:pt x="6163106" y="289839"/>
                  </a:lnTo>
                  <a:lnTo>
                    <a:pt x="6163233" y="290017"/>
                  </a:lnTo>
                  <a:lnTo>
                    <a:pt x="6186027" y="290017"/>
                  </a:lnTo>
                  <a:lnTo>
                    <a:pt x="6187338" y="292011"/>
                  </a:lnTo>
                  <a:lnTo>
                    <a:pt x="6193818" y="302387"/>
                  </a:lnTo>
                  <a:close/>
                </a:path>
                <a:path w="6287134" h="3762375">
                  <a:moveTo>
                    <a:pt x="6194525" y="314959"/>
                  </a:moveTo>
                  <a:lnTo>
                    <a:pt x="6179210" y="314959"/>
                  </a:lnTo>
                  <a:lnTo>
                    <a:pt x="6171234" y="302196"/>
                  </a:lnTo>
                  <a:lnTo>
                    <a:pt x="6171361" y="302387"/>
                  </a:lnTo>
                  <a:lnTo>
                    <a:pt x="6193818" y="302387"/>
                  </a:lnTo>
                  <a:lnTo>
                    <a:pt x="6195428" y="304965"/>
                  </a:lnTo>
                  <a:lnTo>
                    <a:pt x="6199568" y="311975"/>
                  </a:lnTo>
                  <a:lnTo>
                    <a:pt x="6194525" y="314959"/>
                  </a:lnTo>
                  <a:close/>
                </a:path>
                <a:path w="6287134" h="3762375">
                  <a:moveTo>
                    <a:pt x="6183172" y="321678"/>
                  </a:moveTo>
                  <a:lnTo>
                    <a:pt x="6179083" y="314756"/>
                  </a:lnTo>
                  <a:lnTo>
                    <a:pt x="6179210" y="314959"/>
                  </a:lnTo>
                  <a:lnTo>
                    <a:pt x="6194525" y="314959"/>
                  </a:lnTo>
                  <a:lnTo>
                    <a:pt x="6183172" y="321678"/>
                  </a:lnTo>
                  <a:close/>
                </a:path>
                <a:path w="6287134" h="3762375">
                  <a:moveTo>
                    <a:pt x="6234653" y="380695"/>
                  </a:moveTo>
                  <a:lnTo>
                    <a:pt x="6213868" y="380695"/>
                  </a:lnTo>
                  <a:lnTo>
                    <a:pt x="6209487" y="371335"/>
                  </a:lnTo>
                  <a:lnTo>
                    <a:pt x="6226759" y="363270"/>
                  </a:lnTo>
                  <a:lnTo>
                    <a:pt x="6231178" y="372744"/>
                  </a:lnTo>
                  <a:lnTo>
                    <a:pt x="6234653" y="380695"/>
                  </a:lnTo>
                  <a:close/>
                </a:path>
                <a:path w="6287134" h="3762375">
                  <a:moveTo>
                    <a:pt x="6240427" y="394398"/>
                  </a:moveTo>
                  <a:lnTo>
                    <a:pt x="6219850" y="394398"/>
                  </a:lnTo>
                  <a:lnTo>
                    <a:pt x="6213767" y="380479"/>
                  </a:lnTo>
                  <a:lnTo>
                    <a:pt x="6213868" y="380695"/>
                  </a:lnTo>
                  <a:lnTo>
                    <a:pt x="6234653" y="380695"/>
                  </a:lnTo>
                  <a:lnTo>
                    <a:pt x="6237351" y="386867"/>
                  </a:lnTo>
                  <a:lnTo>
                    <a:pt x="6240427" y="394398"/>
                  </a:lnTo>
                  <a:close/>
                </a:path>
                <a:path w="6287134" h="3762375">
                  <a:moveTo>
                    <a:pt x="6245887" y="408254"/>
                  </a:moveTo>
                  <a:lnTo>
                    <a:pt x="6225514" y="408254"/>
                  </a:lnTo>
                  <a:lnTo>
                    <a:pt x="6219840" y="394376"/>
                  </a:lnTo>
                  <a:lnTo>
                    <a:pt x="6240427" y="394398"/>
                  </a:lnTo>
                  <a:lnTo>
                    <a:pt x="6243193" y="401167"/>
                  </a:lnTo>
                  <a:lnTo>
                    <a:pt x="6245887" y="408254"/>
                  </a:lnTo>
                  <a:close/>
                </a:path>
                <a:path w="6287134" h="3762375">
                  <a:moveTo>
                    <a:pt x="6251037" y="422287"/>
                  </a:moveTo>
                  <a:lnTo>
                    <a:pt x="6230848" y="422287"/>
                  </a:lnTo>
                  <a:lnTo>
                    <a:pt x="6225425" y="408038"/>
                  </a:lnTo>
                  <a:lnTo>
                    <a:pt x="6225514" y="408254"/>
                  </a:lnTo>
                  <a:lnTo>
                    <a:pt x="6245887" y="408254"/>
                  </a:lnTo>
                  <a:lnTo>
                    <a:pt x="6248692" y="415632"/>
                  </a:lnTo>
                  <a:lnTo>
                    <a:pt x="6251037" y="422287"/>
                  </a:lnTo>
                  <a:close/>
                </a:path>
                <a:path w="6287134" h="3762375">
                  <a:moveTo>
                    <a:pt x="6251107" y="436486"/>
                  </a:moveTo>
                  <a:lnTo>
                    <a:pt x="6235839" y="436486"/>
                  </a:lnTo>
                  <a:lnTo>
                    <a:pt x="6230844" y="422277"/>
                  </a:lnTo>
                  <a:lnTo>
                    <a:pt x="6251037" y="422287"/>
                  </a:lnTo>
                  <a:lnTo>
                    <a:pt x="6253848" y="430263"/>
                  </a:lnTo>
                  <a:lnTo>
                    <a:pt x="6255410" y="435089"/>
                  </a:lnTo>
                  <a:lnTo>
                    <a:pt x="6251107" y="436486"/>
                  </a:lnTo>
                  <a:close/>
                </a:path>
                <a:path w="6287134" h="3762375">
                  <a:moveTo>
                    <a:pt x="6237300" y="440969"/>
                  </a:moveTo>
                  <a:lnTo>
                    <a:pt x="6235816" y="436421"/>
                  </a:lnTo>
                  <a:lnTo>
                    <a:pt x="6251107" y="436486"/>
                  </a:lnTo>
                  <a:lnTo>
                    <a:pt x="6237300" y="440969"/>
                  </a:lnTo>
                  <a:close/>
                </a:path>
                <a:path w="6287134" h="3762375">
                  <a:moveTo>
                    <a:pt x="6275023" y="509714"/>
                  </a:moveTo>
                  <a:lnTo>
                    <a:pt x="6255626" y="509714"/>
                  </a:lnTo>
                  <a:lnTo>
                    <a:pt x="6252438" y="495071"/>
                  </a:lnTo>
                  <a:lnTo>
                    <a:pt x="6271056" y="491020"/>
                  </a:lnTo>
                  <a:lnTo>
                    <a:pt x="6274269" y="505777"/>
                  </a:lnTo>
                  <a:lnTo>
                    <a:pt x="6275023" y="509714"/>
                  </a:lnTo>
                  <a:close/>
                </a:path>
                <a:path w="6287134" h="3762375">
                  <a:moveTo>
                    <a:pt x="6280251" y="539965"/>
                  </a:moveTo>
                  <a:lnTo>
                    <a:pt x="6261023" y="539965"/>
                  </a:lnTo>
                  <a:lnTo>
                    <a:pt x="6258471" y="524535"/>
                  </a:lnTo>
                  <a:lnTo>
                    <a:pt x="6255575" y="509485"/>
                  </a:lnTo>
                  <a:lnTo>
                    <a:pt x="6255626" y="509714"/>
                  </a:lnTo>
                  <a:lnTo>
                    <a:pt x="6275023" y="509714"/>
                  </a:lnTo>
                  <a:lnTo>
                    <a:pt x="6277241" y="521309"/>
                  </a:lnTo>
                  <a:lnTo>
                    <a:pt x="6279832" y="536968"/>
                  </a:lnTo>
                  <a:lnTo>
                    <a:pt x="6280251" y="539965"/>
                  </a:lnTo>
                  <a:close/>
                </a:path>
                <a:path w="6287134" h="3762375">
                  <a:moveTo>
                    <a:pt x="6264757" y="569252"/>
                  </a:moveTo>
                  <a:lnTo>
                    <a:pt x="6263132" y="555040"/>
                  </a:lnTo>
                  <a:lnTo>
                    <a:pt x="6260985" y="539737"/>
                  </a:lnTo>
                  <a:lnTo>
                    <a:pt x="6261023" y="539965"/>
                  </a:lnTo>
                  <a:lnTo>
                    <a:pt x="6280251" y="539965"/>
                  </a:lnTo>
                  <a:lnTo>
                    <a:pt x="6282042" y="552767"/>
                  </a:lnTo>
                  <a:lnTo>
                    <a:pt x="6283680" y="567080"/>
                  </a:lnTo>
                  <a:lnTo>
                    <a:pt x="6264757" y="569252"/>
                  </a:lnTo>
                  <a:close/>
                </a:path>
                <a:path w="6287134" h="3762375">
                  <a:moveTo>
                    <a:pt x="6287135" y="701395"/>
                  </a:moveTo>
                  <a:lnTo>
                    <a:pt x="6268085" y="701395"/>
                  </a:lnTo>
                  <a:lnTo>
                    <a:pt x="6268085" y="633425"/>
                  </a:lnTo>
                  <a:lnTo>
                    <a:pt x="6267983" y="625322"/>
                  </a:lnTo>
                  <a:lnTo>
                    <a:pt x="6287033" y="625081"/>
                  </a:lnTo>
                  <a:lnTo>
                    <a:pt x="6287135" y="701395"/>
                  </a:lnTo>
                  <a:close/>
                </a:path>
                <a:path w="6287134" h="3762375">
                  <a:moveTo>
                    <a:pt x="6268085" y="633539"/>
                  </a:moveTo>
                  <a:close/>
                </a:path>
                <a:path w="6287134" h="3762375">
                  <a:moveTo>
                    <a:pt x="6287135" y="834745"/>
                  </a:moveTo>
                  <a:lnTo>
                    <a:pt x="6268085" y="834745"/>
                  </a:lnTo>
                  <a:lnTo>
                    <a:pt x="6268085" y="758545"/>
                  </a:lnTo>
                  <a:lnTo>
                    <a:pt x="6287135" y="758545"/>
                  </a:lnTo>
                  <a:lnTo>
                    <a:pt x="6287135" y="834745"/>
                  </a:lnTo>
                  <a:close/>
                </a:path>
                <a:path w="6287134" h="3762375">
                  <a:moveTo>
                    <a:pt x="6287135" y="968095"/>
                  </a:moveTo>
                  <a:lnTo>
                    <a:pt x="6268085" y="968095"/>
                  </a:lnTo>
                  <a:lnTo>
                    <a:pt x="6268085" y="891895"/>
                  </a:lnTo>
                  <a:lnTo>
                    <a:pt x="6287135" y="891895"/>
                  </a:lnTo>
                  <a:lnTo>
                    <a:pt x="6287135" y="968095"/>
                  </a:lnTo>
                  <a:close/>
                </a:path>
                <a:path w="6287134" h="3762375">
                  <a:moveTo>
                    <a:pt x="6287135" y="1101445"/>
                  </a:moveTo>
                  <a:lnTo>
                    <a:pt x="6268085" y="1101445"/>
                  </a:lnTo>
                  <a:lnTo>
                    <a:pt x="6268085" y="1025245"/>
                  </a:lnTo>
                  <a:lnTo>
                    <a:pt x="6287135" y="1025245"/>
                  </a:lnTo>
                  <a:lnTo>
                    <a:pt x="6287135" y="1101445"/>
                  </a:lnTo>
                  <a:close/>
                </a:path>
                <a:path w="6287134" h="3762375">
                  <a:moveTo>
                    <a:pt x="6287135" y="1234795"/>
                  </a:moveTo>
                  <a:lnTo>
                    <a:pt x="6268085" y="1234795"/>
                  </a:lnTo>
                  <a:lnTo>
                    <a:pt x="6268085" y="1158595"/>
                  </a:lnTo>
                  <a:lnTo>
                    <a:pt x="6287135" y="1158595"/>
                  </a:lnTo>
                  <a:lnTo>
                    <a:pt x="6287135" y="1234795"/>
                  </a:lnTo>
                  <a:close/>
                </a:path>
                <a:path w="6287134" h="3762375">
                  <a:moveTo>
                    <a:pt x="6287135" y="1368145"/>
                  </a:moveTo>
                  <a:lnTo>
                    <a:pt x="6268085" y="1368145"/>
                  </a:lnTo>
                  <a:lnTo>
                    <a:pt x="6268085" y="1291945"/>
                  </a:lnTo>
                  <a:lnTo>
                    <a:pt x="6287135" y="1291945"/>
                  </a:lnTo>
                  <a:lnTo>
                    <a:pt x="6287135" y="1368145"/>
                  </a:lnTo>
                  <a:close/>
                </a:path>
                <a:path w="6287134" h="3762375">
                  <a:moveTo>
                    <a:pt x="6287135" y="1501495"/>
                  </a:moveTo>
                  <a:lnTo>
                    <a:pt x="6268085" y="1501495"/>
                  </a:lnTo>
                  <a:lnTo>
                    <a:pt x="6268085" y="1425295"/>
                  </a:lnTo>
                  <a:lnTo>
                    <a:pt x="6287135" y="1425295"/>
                  </a:lnTo>
                  <a:lnTo>
                    <a:pt x="6287135" y="1501495"/>
                  </a:lnTo>
                  <a:close/>
                </a:path>
                <a:path w="6287134" h="3762375">
                  <a:moveTo>
                    <a:pt x="6287135" y="1634845"/>
                  </a:moveTo>
                  <a:lnTo>
                    <a:pt x="6268085" y="1634845"/>
                  </a:lnTo>
                  <a:lnTo>
                    <a:pt x="6268085" y="1558645"/>
                  </a:lnTo>
                  <a:lnTo>
                    <a:pt x="6287135" y="1558645"/>
                  </a:lnTo>
                  <a:lnTo>
                    <a:pt x="6287135" y="1634845"/>
                  </a:lnTo>
                  <a:close/>
                </a:path>
                <a:path w="6287134" h="3762375">
                  <a:moveTo>
                    <a:pt x="6287135" y="1768195"/>
                  </a:moveTo>
                  <a:lnTo>
                    <a:pt x="6268085" y="1768195"/>
                  </a:lnTo>
                  <a:lnTo>
                    <a:pt x="6268085" y="1691995"/>
                  </a:lnTo>
                  <a:lnTo>
                    <a:pt x="6287135" y="1691995"/>
                  </a:lnTo>
                  <a:lnTo>
                    <a:pt x="6287135" y="1768195"/>
                  </a:lnTo>
                  <a:close/>
                </a:path>
                <a:path w="6287134" h="3762375">
                  <a:moveTo>
                    <a:pt x="6287135" y="1901545"/>
                  </a:moveTo>
                  <a:lnTo>
                    <a:pt x="6268085" y="1901545"/>
                  </a:lnTo>
                  <a:lnTo>
                    <a:pt x="6268085" y="1825345"/>
                  </a:lnTo>
                  <a:lnTo>
                    <a:pt x="6287135" y="1825345"/>
                  </a:lnTo>
                  <a:lnTo>
                    <a:pt x="6287135" y="1901545"/>
                  </a:lnTo>
                  <a:close/>
                </a:path>
                <a:path w="6287134" h="3762375">
                  <a:moveTo>
                    <a:pt x="6287135" y="2034895"/>
                  </a:moveTo>
                  <a:lnTo>
                    <a:pt x="6268085" y="2034895"/>
                  </a:lnTo>
                  <a:lnTo>
                    <a:pt x="6268085" y="1958695"/>
                  </a:lnTo>
                  <a:lnTo>
                    <a:pt x="6287135" y="1958695"/>
                  </a:lnTo>
                  <a:lnTo>
                    <a:pt x="6287135" y="2034895"/>
                  </a:lnTo>
                  <a:close/>
                </a:path>
                <a:path w="6287134" h="3762375">
                  <a:moveTo>
                    <a:pt x="6287135" y="2168245"/>
                  </a:moveTo>
                  <a:lnTo>
                    <a:pt x="6268085" y="2168245"/>
                  </a:lnTo>
                  <a:lnTo>
                    <a:pt x="6268085" y="2092045"/>
                  </a:lnTo>
                  <a:lnTo>
                    <a:pt x="6287135" y="2092045"/>
                  </a:lnTo>
                  <a:lnTo>
                    <a:pt x="6287135" y="2168245"/>
                  </a:lnTo>
                  <a:close/>
                </a:path>
                <a:path w="6287134" h="3762375">
                  <a:moveTo>
                    <a:pt x="6287135" y="2301595"/>
                  </a:moveTo>
                  <a:lnTo>
                    <a:pt x="6268085" y="2301595"/>
                  </a:lnTo>
                  <a:lnTo>
                    <a:pt x="6268085" y="2225395"/>
                  </a:lnTo>
                  <a:lnTo>
                    <a:pt x="6287135" y="2225395"/>
                  </a:lnTo>
                  <a:lnTo>
                    <a:pt x="6287135" y="2301595"/>
                  </a:lnTo>
                  <a:close/>
                </a:path>
                <a:path w="6287134" h="3762375">
                  <a:moveTo>
                    <a:pt x="6287135" y="2434945"/>
                  </a:moveTo>
                  <a:lnTo>
                    <a:pt x="6268085" y="2434945"/>
                  </a:lnTo>
                  <a:lnTo>
                    <a:pt x="6268085" y="2358745"/>
                  </a:lnTo>
                  <a:lnTo>
                    <a:pt x="6287135" y="2358745"/>
                  </a:lnTo>
                  <a:lnTo>
                    <a:pt x="6287135" y="2434945"/>
                  </a:lnTo>
                  <a:close/>
                </a:path>
                <a:path w="6287134" h="3762375">
                  <a:moveTo>
                    <a:pt x="6287135" y="2568295"/>
                  </a:moveTo>
                  <a:lnTo>
                    <a:pt x="6268085" y="2568295"/>
                  </a:lnTo>
                  <a:lnTo>
                    <a:pt x="6268085" y="2492095"/>
                  </a:lnTo>
                  <a:lnTo>
                    <a:pt x="6287135" y="2492095"/>
                  </a:lnTo>
                  <a:lnTo>
                    <a:pt x="6287135" y="2568295"/>
                  </a:lnTo>
                  <a:close/>
                </a:path>
                <a:path w="6287134" h="3762375">
                  <a:moveTo>
                    <a:pt x="6287135" y="2701645"/>
                  </a:moveTo>
                  <a:lnTo>
                    <a:pt x="6268085" y="2701645"/>
                  </a:lnTo>
                  <a:lnTo>
                    <a:pt x="6268085" y="2625445"/>
                  </a:lnTo>
                  <a:lnTo>
                    <a:pt x="6287135" y="2625445"/>
                  </a:lnTo>
                  <a:lnTo>
                    <a:pt x="6287135" y="2701645"/>
                  </a:lnTo>
                  <a:close/>
                </a:path>
                <a:path w="6287134" h="3762375">
                  <a:moveTo>
                    <a:pt x="6287135" y="2834995"/>
                  </a:moveTo>
                  <a:lnTo>
                    <a:pt x="6268085" y="2834995"/>
                  </a:lnTo>
                  <a:lnTo>
                    <a:pt x="6268085" y="2758795"/>
                  </a:lnTo>
                  <a:lnTo>
                    <a:pt x="6287135" y="2758795"/>
                  </a:lnTo>
                  <a:lnTo>
                    <a:pt x="6287135" y="2834995"/>
                  </a:lnTo>
                  <a:close/>
                </a:path>
                <a:path w="6287134" h="3762375">
                  <a:moveTo>
                    <a:pt x="6287135" y="2968345"/>
                  </a:moveTo>
                  <a:lnTo>
                    <a:pt x="6268085" y="2968345"/>
                  </a:lnTo>
                  <a:lnTo>
                    <a:pt x="6268085" y="2892145"/>
                  </a:lnTo>
                  <a:lnTo>
                    <a:pt x="6287135" y="2892145"/>
                  </a:lnTo>
                  <a:lnTo>
                    <a:pt x="6287135" y="2968345"/>
                  </a:lnTo>
                  <a:close/>
                </a:path>
                <a:path w="6287134" h="3762375">
                  <a:moveTo>
                    <a:pt x="6287135" y="3101695"/>
                  </a:moveTo>
                  <a:lnTo>
                    <a:pt x="6268085" y="3101695"/>
                  </a:lnTo>
                  <a:lnTo>
                    <a:pt x="6268085" y="3025495"/>
                  </a:lnTo>
                  <a:lnTo>
                    <a:pt x="6287135" y="3025495"/>
                  </a:lnTo>
                  <a:lnTo>
                    <a:pt x="6287135" y="3101695"/>
                  </a:lnTo>
                  <a:close/>
                </a:path>
                <a:path w="6287134" h="3762375">
                  <a:moveTo>
                    <a:pt x="6286341" y="3160699"/>
                  </a:moveTo>
                  <a:lnTo>
                    <a:pt x="6267284" y="3160699"/>
                  </a:lnTo>
                  <a:lnTo>
                    <a:pt x="6267361" y="3158477"/>
                  </a:lnTo>
                  <a:lnTo>
                    <a:pt x="6286398" y="3159201"/>
                  </a:lnTo>
                  <a:lnTo>
                    <a:pt x="6286341" y="3160699"/>
                  </a:lnTo>
                  <a:close/>
                </a:path>
                <a:path w="6287134" h="3762375">
                  <a:moveTo>
                    <a:pt x="6267288" y="3160607"/>
                  </a:moveTo>
                  <a:lnTo>
                    <a:pt x="6267293" y="3160458"/>
                  </a:lnTo>
                  <a:lnTo>
                    <a:pt x="6267288" y="3160607"/>
                  </a:lnTo>
                  <a:close/>
                </a:path>
                <a:path w="6287134" h="3762375">
                  <a:moveTo>
                    <a:pt x="6284031" y="3191903"/>
                  </a:moveTo>
                  <a:lnTo>
                    <a:pt x="6264897" y="3191903"/>
                  </a:lnTo>
                  <a:lnTo>
                    <a:pt x="6264922" y="3191662"/>
                  </a:lnTo>
                  <a:lnTo>
                    <a:pt x="6266307" y="3176104"/>
                  </a:lnTo>
                  <a:lnTo>
                    <a:pt x="6267288" y="3160607"/>
                  </a:lnTo>
                  <a:lnTo>
                    <a:pt x="6286341" y="3160699"/>
                  </a:lnTo>
                  <a:lnTo>
                    <a:pt x="6286309" y="3161538"/>
                  </a:lnTo>
                  <a:lnTo>
                    <a:pt x="6285293" y="3177679"/>
                  </a:lnTo>
                  <a:lnTo>
                    <a:pt x="6284031" y="3191903"/>
                  </a:lnTo>
                  <a:close/>
                </a:path>
                <a:path w="6287134" h="3762375">
                  <a:moveTo>
                    <a:pt x="6266281" y="3176346"/>
                  </a:moveTo>
                  <a:lnTo>
                    <a:pt x="6266297" y="3176104"/>
                  </a:lnTo>
                  <a:lnTo>
                    <a:pt x="6266281" y="3176346"/>
                  </a:lnTo>
                  <a:close/>
                </a:path>
                <a:path w="6287134" h="3762375">
                  <a:moveTo>
                    <a:pt x="6264905" y="3191816"/>
                  </a:moveTo>
                  <a:lnTo>
                    <a:pt x="6264918" y="3191662"/>
                  </a:lnTo>
                  <a:lnTo>
                    <a:pt x="6264905" y="3191816"/>
                  </a:lnTo>
                  <a:close/>
                </a:path>
                <a:path w="6287134" h="3762375">
                  <a:moveTo>
                    <a:pt x="6282303" y="3207334"/>
                  </a:moveTo>
                  <a:lnTo>
                    <a:pt x="6263132" y="3207334"/>
                  </a:lnTo>
                  <a:lnTo>
                    <a:pt x="6264905" y="3191816"/>
                  </a:lnTo>
                  <a:lnTo>
                    <a:pt x="6284031" y="3191903"/>
                  </a:lnTo>
                  <a:lnTo>
                    <a:pt x="6283871" y="3193707"/>
                  </a:lnTo>
                  <a:lnTo>
                    <a:pt x="6282303" y="3207334"/>
                  </a:lnTo>
                  <a:close/>
                </a:path>
                <a:path w="6287134" h="3762375">
                  <a:moveTo>
                    <a:pt x="6278067" y="3236099"/>
                  </a:moveTo>
                  <a:lnTo>
                    <a:pt x="6259271" y="3232988"/>
                  </a:lnTo>
                  <a:lnTo>
                    <a:pt x="6261023" y="3222409"/>
                  </a:lnTo>
                  <a:lnTo>
                    <a:pt x="6263157" y="3207092"/>
                  </a:lnTo>
                  <a:lnTo>
                    <a:pt x="6263132" y="3207334"/>
                  </a:lnTo>
                  <a:lnTo>
                    <a:pt x="6282303" y="3207334"/>
                  </a:lnTo>
                  <a:lnTo>
                    <a:pt x="6282042" y="3209607"/>
                  </a:lnTo>
                  <a:lnTo>
                    <a:pt x="6279832" y="3225406"/>
                  </a:lnTo>
                  <a:lnTo>
                    <a:pt x="6278067" y="3236099"/>
                  </a:lnTo>
                  <a:close/>
                </a:path>
                <a:path w="6287134" h="3762375">
                  <a:moveTo>
                    <a:pt x="6260985" y="3222637"/>
                  </a:moveTo>
                  <a:lnTo>
                    <a:pt x="6261017" y="3222409"/>
                  </a:lnTo>
                  <a:lnTo>
                    <a:pt x="6260985" y="3222637"/>
                  </a:lnTo>
                  <a:close/>
                </a:path>
                <a:path w="6287134" h="3762375">
                  <a:moveTo>
                    <a:pt x="6264480" y="3297262"/>
                  </a:moveTo>
                  <a:lnTo>
                    <a:pt x="6244742" y="3297262"/>
                  </a:lnTo>
                  <a:lnTo>
                    <a:pt x="6244805" y="3297034"/>
                  </a:lnTo>
                  <a:lnTo>
                    <a:pt x="6247282" y="3287864"/>
                  </a:lnTo>
                  <a:lnTo>
                    <a:pt x="6265671" y="3292843"/>
                  </a:lnTo>
                  <a:lnTo>
                    <a:pt x="6264480" y="3297262"/>
                  </a:lnTo>
                  <a:close/>
                </a:path>
                <a:path w="6287134" h="3762375">
                  <a:moveTo>
                    <a:pt x="6244787" y="3297097"/>
                  </a:moveTo>
                  <a:close/>
                </a:path>
                <a:path w="6287134" h="3762375">
                  <a:moveTo>
                    <a:pt x="6255796" y="3326117"/>
                  </a:moveTo>
                  <a:lnTo>
                    <a:pt x="6235763" y="3326117"/>
                  </a:lnTo>
                  <a:lnTo>
                    <a:pt x="6235839" y="3325888"/>
                  </a:lnTo>
                  <a:lnTo>
                    <a:pt x="6240500" y="3311537"/>
                  </a:lnTo>
                  <a:lnTo>
                    <a:pt x="6244787" y="3297097"/>
                  </a:lnTo>
                  <a:lnTo>
                    <a:pt x="6244742" y="3297262"/>
                  </a:lnTo>
                  <a:lnTo>
                    <a:pt x="6264480" y="3297262"/>
                  </a:lnTo>
                  <a:lnTo>
                    <a:pt x="6263106" y="3302355"/>
                  </a:lnTo>
                  <a:lnTo>
                    <a:pt x="6258661" y="3317303"/>
                  </a:lnTo>
                  <a:lnTo>
                    <a:pt x="6255796" y="3326117"/>
                  </a:lnTo>
                  <a:close/>
                </a:path>
                <a:path w="6287134" h="3762375">
                  <a:moveTo>
                    <a:pt x="6240424" y="3311766"/>
                  </a:moveTo>
                  <a:lnTo>
                    <a:pt x="6240492" y="3311537"/>
                  </a:lnTo>
                  <a:lnTo>
                    <a:pt x="6240424" y="3311766"/>
                  </a:lnTo>
                  <a:close/>
                </a:path>
                <a:path w="6287134" h="3762375">
                  <a:moveTo>
                    <a:pt x="6235814" y="3325960"/>
                  </a:moveTo>
                  <a:close/>
                </a:path>
                <a:path w="6287134" h="3762375">
                  <a:moveTo>
                    <a:pt x="6250961" y="3340303"/>
                  </a:moveTo>
                  <a:lnTo>
                    <a:pt x="6230772" y="3340303"/>
                  </a:lnTo>
                  <a:lnTo>
                    <a:pt x="6230848" y="3340087"/>
                  </a:lnTo>
                  <a:lnTo>
                    <a:pt x="6235814" y="3325960"/>
                  </a:lnTo>
                  <a:lnTo>
                    <a:pt x="6235763" y="3326117"/>
                  </a:lnTo>
                  <a:lnTo>
                    <a:pt x="6255796" y="3326117"/>
                  </a:lnTo>
                  <a:lnTo>
                    <a:pt x="6253848" y="3332111"/>
                  </a:lnTo>
                  <a:lnTo>
                    <a:pt x="6250961" y="3340303"/>
                  </a:lnTo>
                  <a:close/>
                </a:path>
                <a:path w="6287134" h="3762375">
                  <a:moveTo>
                    <a:pt x="6230844" y="3340097"/>
                  </a:moveTo>
                  <a:close/>
                </a:path>
                <a:path w="6287134" h="3762375">
                  <a:moveTo>
                    <a:pt x="6241161" y="3366185"/>
                  </a:moveTo>
                  <a:lnTo>
                    <a:pt x="6223533" y="3358972"/>
                  </a:lnTo>
                  <a:lnTo>
                    <a:pt x="6225514" y="3354120"/>
                  </a:lnTo>
                  <a:lnTo>
                    <a:pt x="6230844" y="3340097"/>
                  </a:lnTo>
                  <a:lnTo>
                    <a:pt x="6230772" y="3340303"/>
                  </a:lnTo>
                  <a:lnTo>
                    <a:pt x="6250961" y="3340303"/>
                  </a:lnTo>
                  <a:lnTo>
                    <a:pt x="6248692" y="3346742"/>
                  </a:lnTo>
                  <a:lnTo>
                    <a:pt x="6243193" y="3361207"/>
                  </a:lnTo>
                  <a:lnTo>
                    <a:pt x="6241161" y="3366185"/>
                  </a:lnTo>
                  <a:close/>
                </a:path>
                <a:path w="6287134" h="3762375">
                  <a:moveTo>
                    <a:pt x="6225425" y="3354336"/>
                  </a:moveTo>
                  <a:lnTo>
                    <a:pt x="6225507" y="3354120"/>
                  </a:lnTo>
                  <a:lnTo>
                    <a:pt x="6225425" y="3354336"/>
                  </a:lnTo>
                  <a:close/>
                </a:path>
                <a:path w="6287134" h="3762375">
                  <a:moveTo>
                    <a:pt x="6208461" y="3434854"/>
                  </a:moveTo>
                  <a:lnTo>
                    <a:pt x="6186639" y="3434854"/>
                  </a:lnTo>
                  <a:lnTo>
                    <a:pt x="6186754" y="3434651"/>
                  </a:lnTo>
                  <a:lnTo>
                    <a:pt x="6193993" y="3421684"/>
                  </a:lnTo>
                  <a:lnTo>
                    <a:pt x="6200127" y="3410064"/>
                  </a:lnTo>
                  <a:lnTo>
                    <a:pt x="6216967" y="3418954"/>
                  </a:lnTo>
                  <a:lnTo>
                    <a:pt x="6210681" y="3430879"/>
                  </a:lnTo>
                  <a:lnTo>
                    <a:pt x="6208461" y="3434854"/>
                  </a:lnTo>
                  <a:close/>
                </a:path>
                <a:path w="6287134" h="3762375">
                  <a:moveTo>
                    <a:pt x="6193878" y="3421888"/>
                  </a:moveTo>
                  <a:lnTo>
                    <a:pt x="6193986" y="3421684"/>
                  </a:lnTo>
                  <a:lnTo>
                    <a:pt x="6193878" y="3421888"/>
                  </a:lnTo>
                  <a:close/>
                </a:path>
                <a:path w="6287134" h="3762375">
                  <a:moveTo>
                    <a:pt x="6186739" y="3434676"/>
                  </a:moveTo>
                  <a:close/>
                </a:path>
                <a:path w="6287134" h="3762375">
                  <a:moveTo>
                    <a:pt x="6177394" y="3485362"/>
                  </a:moveTo>
                  <a:lnTo>
                    <a:pt x="6161735" y="3474504"/>
                  </a:lnTo>
                  <a:lnTo>
                    <a:pt x="6163233" y="3472357"/>
                  </a:lnTo>
                  <a:lnTo>
                    <a:pt x="6171361" y="3459988"/>
                  </a:lnTo>
                  <a:lnTo>
                    <a:pt x="6179210" y="3447415"/>
                  </a:lnTo>
                  <a:lnTo>
                    <a:pt x="6186739" y="3434676"/>
                  </a:lnTo>
                  <a:lnTo>
                    <a:pt x="6186639" y="3434854"/>
                  </a:lnTo>
                  <a:lnTo>
                    <a:pt x="6208461" y="3434854"/>
                  </a:lnTo>
                  <a:lnTo>
                    <a:pt x="6203213" y="3444252"/>
                  </a:lnTo>
                  <a:lnTo>
                    <a:pt x="6195428" y="3457409"/>
                  </a:lnTo>
                  <a:lnTo>
                    <a:pt x="6187338" y="3470363"/>
                  </a:lnTo>
                  <a:lnTo>
                    <a:pt x="6178956" y="3483114"/>
                  </a:lnTo>
                  <a:lnTo>
                    <a:pt x="6177394" y="3485362"/>
                  </a:lnTo>
                  <a:close/>
                </a:path>
                <a:path w="6287134" h="3762375">
                  <a:moveTo>
                    <a:pt x="6179083" y="3447618"/>
                  </a:moveTo>
                  <a:lnTo>
                    <a:pt x="6179203" y="3447415"/>
                  </a:lnTo>
                  <a:lnTo>
                    <a:pt x="6179083" y="3447618"/>
                  </a:lnTo>
                  <a:close/>
                </a:path>
                <a:path w="6287134" h="3762375">
                  <a:moveTo>
                    <a:pt x="6171234" y="3460178"/>
                  </a:moveTo>
                  <a:lnTo>
                    <a:pt x="6171353" y="3459988"/>
                  </a:lnTo>
                  <a:lnTo>
                    <a:pt x="6171234" y="3460178"/>
                  </a:lnTo>
                  <a:close/>
                </a:path>
                <a:path w="6287134" h="3762375">
                  <a:moveTo>
                    <a:pt x="6163106" y="3472535"/>
                  </a:moveTo>
                  <a:lnTo>
                    <a:pt x="6163223" y="3472357"/>
                  </a:lnTo>
                  <a:lnTo>
                    <a:pt x="6163106" y="3472535"/>
                  </a:lnTo>
                  <a:close/>
                </a:path>
                <a:path w="6287134" h="3762375">
                  <a:moveTo>
                    <a:pt x="6142067" y="3531095"/>
                  </a:moveTo>
                  <a:lnTo>
                    <a:pt x="6118199" y="3531095"/>
                  </a:lnTo>
                  <a:lnTo>
                    <a:pt x="6118339" y="3530930"/>
                  </a:lnTo>
                  <a:lnTo>
                    <a:pt x="6127864" y="3519652"/>
                  </a:lnTo>
                  <a:lnTo>
                    <a:pt x="6127724" y="3519830"/>
                  </a:lnTo>
                  <a:lnTo>
                    <a:pt x="6128084" y="3519830"/>
                  </a:lnTo>
                  <a:lnTo>
                    <a:pt x="6142067" y="3531095"/>
                  </a:lnTo>
                  <a:close/>
                </a:path>
                <a:path w="6287134" h="3762375">
                  <a:moveTo>
                    <a:pt x="6128084" y="3519830"/>
                  </a:moveTo>
                  <a:lnTo>
                    <a:pt x="6127724" y="3519830"/>
                  </a:lnTo>
                  <a:lnTo>
                    <a:pt x="6127864" y="3519652"/>
                  </a:lnTo>
                  <a:lnTo>
                    <a:pt x="6128084" y="3519830"/>
                  </a:lnTo>
                  <a:close/>
                </a:path>
                <a:path w="6287134" h="3762375">
                  <a:moveTo>
                    <a:pt x="6118334" y="3530936"/>
                  </a:moveTo>
                  <a:close/>
                </a:path>
                <a:path w="6287134" h="3762375">
                  <a:moveTo>
                    <a:pt x="6133813" y="3542118"/>
                  </a:moveTo>
                  <a:lnTo>
                    <a:pt x="6108407" y="3542118"/>
                  </a:lnTo>
                  <a:lnTo>
                    <a:pt x="6108560" y="3541953"/>
                  </a:lnTo>
                  <a:lnTo>
                    <a:pt x="6118334" y="3530936"/>
                  </a:lnTo>
                  <a:lnTo>
                    <a:pt x="6118199" y="3531095"/>
                  </a:lnTo>
                  <a:lnTo>
                    <a:pt x="6142067" y="3531095"/>
                  </a:lnTo>
                  <a:lnTo>
                    <a:pt x="6142697" y="3531603"/>
                  </a:lnTo>
                  <a:lnTo>
                    <a:pt x="6133813" y="3542118"/>
                  </a:lnTo>
                  <a:close/>
                </a:path>
                <a:path w="6287134" h="3762375">
                  <a:moveTo>
                    <a:pt x="6108433" y="3542090"/>
                  </a:moveTo>
                  <a:lnTo>
                    <a:pt x="6108554" y="3541953"/>
                  </a:lnTo>
                  <a:lnTo>
                    <a:pt x="6108433" y="3542090"/>
                  </a:lnTo>
                  <a:close/>
                </a:path>
                <a:path w="6287134" h="3762375">
                  <a:moveTo>
                    <a:pt x="6124302" y="3552913"/>
                  </a:moveTo>
                  <a:lnTo>
                    <a:pt x="6098362" y="3552913"/>
                  </a:lnTo>
                  <a:lnTo>
                    <a:pt x="6108433" y="3542090"/>
                  </a:lnTo>
                  <a:lnTo>
                    <a:pt x="6133813" y="3542118"/>
                  </a:lnTo>
                  <a:lnTo>
                    <a:pt x="6132664" y="3543477"/>
                  </a:lnTo>
                  <a:lnTo>
                    <a:pt x="6124302" y="3552913"/>
                  </a:lnTo>
                  <a:close/>
                </a:path>
                <a:path w="6287134" h="3762375">
                  <a:moveTo>
                    <a:pt x="6114581" y="3563454"/>
                  </a:moveTo>
                  <a:lnTo>
                    <a:pt x="6088062" y="3563454"/>
                  </a:lnTo>
                  <a:lnTo>
                    <a:pt x="6088214" y="3563302"/>
                  </a:lnTo>
                  <a:lnTo>
                    <a:pt x="6098514" y="3552748"/>
                  </a:lnTo>
                  <a:lnTo>
                    <a:pt x="6098362" y="3552913"/>
                  </a:lnTo>
                  <a:lnTo>
                    <a:pt x="6124302" y="3552913"/>
                  </a:lnTo>
                  <a:lnTo>
                    <a:pt x="6122581" y="3554857"/>
                  </a:lnTo>
                  <a:lnTo>
                    <a:pt x="6114581" y="3563454"/>
                  </a:lnTo>
                  <a:close/>
                </a:path>
                <a:path w="6287134" h="3762375">
                  <a:moveTo>
                    <a:pt x="6088137" y="3563377"/>
                  </a:moveTo>
                  <a:close/>
                </a:path>
                <a:path w="6287134" h="3762375">
                  <a:moveTo>
                    <a:pt x="6089840" y="3588296"/>
                  </a:moveTo>
                  <a:lnTo>
                    <a:pt x="6076861" y="3574364"/>
                  </a:lnTo>
                  <a:lnTo>
                    <a:pt x="6077673" y="3573602"/>
                  </a:lnTo>
                  <a:lnTo>
                    <a:pt x="6088137" y="3563377"/>
                  </a:lnTo>
                  <a:lnTo>
                    <a:pt x="6114581" y="3563454"/>
                  </a:lnTo>
                  <a:lnTo>
                    <a:pt x="6112230" y="3565982"/>
                  </a:lnTo>
                  <a:lnTo>
                    <a:pt x="6101613" y="3576853"/>
                  </a:lnTo>
                  <a:lnTo>
                    <a:pt x="6090742" y="3587470"/>
                  </a:lnTo>
                  <a:lnTo>
                    <a:pt x="6089840" y="3588296"/>
                  </a:lnTo>
                  <a:close/>
                </a:path>
                <a:path w="6287134" h="3762375">
                  <a:moveTo>
                    <a:pt x="6077508" y="3573754"/>
                  </a:moveTo>
                  <a:lnTo>
                    <a:pt x="6077664" y="3573602"/>
                  </a:lnTo>
                  <a:lnTo>
                    <a:pt x="6077508" y="3573754"/>
                  </a:lnTo>
                  <a:close/>
                </a:path>
                <a:path w="6287134" h="3762375">
                  <a:moveTo>
                    <a:pt x="6035030" y="3612362"/>
                  </a:moveTo>
                  <a:lnTo>
                    <a:pt x="6032919" y="3612362"/>
                  </a:lnTo>
                  <a:lnTo>
                    <a:pt x="6033096" y="3612222"/>
                  </a:lnTo>
                  <a:lnTo>
                    <a:pt x="6034201" y="3611333"/>
                  </a:lnTo>
                  <a:lnTo>
                    <a:pt x="6035030" y="3612362"/>
                  </a:lnTo>
                  <a:close/>
                </a:path>
                <a:path w="6287134" h="3762375">
                  <a:moveTo>
                    <a:pt x="6033015" y="3612284"/>
                  </a:moveTo>
                  <a:close/>
                </a:path>
                <a:path w="6287134" h="3762375">
                  <a:moveTo>
                    <a:pt x="6042264" y="3621341"/>
                  </a:moveTo>
                  <a:lnTo>
                    <a:pt x="6021196" y="3621341"/>
                  </a:lnTo>
                  <a:lnTo>
                    <a:pt x="6021387" y="3621201"/>
                  </a:lnTo>
                  <a:lnTo>
                    <a:pt x="6033015" y="3612284"/>
                  </a:lnTo>
                  <a:lnTo>
                    <a:pt x="6035030" y="3612362"/>
                  </a:lnTo>
                  <a:lnTo>
                    <a:pt x="6042264" y="3621341"/>
                  </a:lnTo>
                  <a:close/>
                </a:path>
                <a:path w="6287134" h="3762375">
                  <a:moveTo>
                    <a:pt x="6021215" y="3621327"/>
                  </a:moveTo>
                  <a:lnTo>
                    <a:pt x="6021379" y="3621201"/>
                  </a:lnTo>
                  <a:lnTo>
                    <a:pt x="6021215" y="3621327"/>
                  </a:lnTo>
                  <a:close/>
                </a:path>
                <a:path w="6287134" h="3762375">
                  <a:moveTo>
                    <a:pt x="6041152" y="3630053"/>
                  </a:moveTo>
                  <a:lnTo>
                    <a:pt x="6009259" y="3630053"/>
                  </a:lnTo>
                  <a:lnTo>
                    <a:pt x="6021215" y="3621327"/>
                  </a:lnTo>
                  <a:lnTo>
                    <a:pt x="6042264" y="3621341"/>
                  </a:lnTo>
                  <a:lnTo>
                    <a:pt x="6046152" y="3626167"/>
                  </a:lnTo>
                  <a:lnTo>
                    <a:pt x="6044780" y="3627272"/>
                  </a:lnTo>
                  <a:lnTo>
                    <a:pt x="6041152" y="3630053"/>
                  </a:lnTo>
                  <a:close/>
                </a:path>
                <a:path w="6287134" h="3762375">
                  <a:moveTo>
                    <a:pt x="6030040" y="3638473"/>
                  </a:moveTo>
                  <a:lnTo>
                    <a:pt x="5997117" y="3638473"/>
                  </a:lnTo>
                  <a:lnTo>
                    <a:pt x="6009449" y="3629914"/>
                  </a:lnTo>
                  <a:lnTo>
                    <a:pt x="6009259" y="3630053"/>
                  </a:lnTo>
                  <a:lnTo>
                    <a:pt x="6041152" y="3630053"/>
                  </a:lnTo>
                  <a:lnTo>
                    <a:pt x="6032703" y="3636530"/>
                  </a:lnTo>
                  <a:lnTo>
                    <a:pt x="6030040" y="3638473"/>
                  </a:lnTo>
                  <a:close/>
                </a:path>
                <a:path w="6287134" h="3762375">
                  <a:moveTo>
                    <a:pt x="6018822" y="3646601"/>
                  </a:moveTo>
                  <a:lnTo>
                    <a:pt x="5984748" y="3646601"/>
                  </a:lnTo>
                  <a:lnTo>
                    <a:pt x="5997295" y="3638346"/>
                  </a:lnTo>
                  <a:lnTo>
                    <a:pt x="5997117" y="3638473"/>
                  </a:lnTo>
                  <a:lnTo>
                    <a:pt x="6030040" y="3638473"/>
                  </a:lnTo>
                  <a:lnTo>
                    <a:pt x="6020396" y="3645509"/>
                  </a:lnTo>
                  <a:lnTo>
                    <a:pt x="6018822" y="3646601"/>
                  </a:lnTo>
                  <a:close/>
                </a:path>
                <a:path w="6287134" h="3762375">
                  <a:moveTo>
                    <a:pt x="5982716" y="3670325"/>
                  </a:moveTo>
                  <a:lnTo>
                    <a:pt x="5972619" y="3654171"/>
                  </a:lnTo>
                  <a:lnTo>
                    <a:pt x="5984938" y="3646474"/>
                  </a:lnTo>
                  <a:lnTo>
                    <a:pt x="5984748" y="3646601"/>
                  </a:lnTo>
                  <a:lnTo>
                    <a:pt x="6018822" y="3646601"/>
                  </a:lnTo>
                  <a:lnTo>
                    <a:pt x="6007874" y="3654196"/>
                  </a:lnTo>
                  <a:lnTo>
                    <a:pt x="5995123" y="3662578"/>
                  </a:lnTo>
                  <a:lnTo>
                    <a:pt x="5982716" y="3670325"/>
                  </a:lnTo>
                  <a:close/>
                </a:path>
                <a:path w="6287134" h="3762375">
                  <a:moveTo>
                    <a:pt x="5924132" y="3682796"/>
                  </a:moveTo>
                  <a:lnTo>
                    <a:pt x="5919952" y="3682796"/>
                  </a:lnTo>
                  <a:lnTo>
                    <a:pt x="5920168" y="3682695"/>
                  </a:lnTo>
                  <a:lnTo>
                    <a:pt x="5923305" y="3681133"/>
                  </a:lnTo>
                  <a:lnTo>
                    <a:pt x="5924132" y="3682796"/>
                  </a:lnTo>
                  <a:close/>
                </a:path>
                <a:path w="6287134" h="3762375">
                  <a:moveTo>
                    <a:pt x="5919978" y="3682784"/>
                  </a:moveTo>
                  <a:lnTo>
                    <a:pt x="5920157" y="3682695"/>
                  </a:lnTo>
                  <a:lnTo>
                    <a:pt x="5919978" y="3682784"/>
                  </a:lnTo>
                  <a:close/>
                </a:path>
                <a:path w="6287134" h="3762375">
                  <a:moveTo>
                    <a:pt x="5927272" y="3689108"/>
                  </a:moveTo>
                  <a:lnTo>
                    <a:pt x="5906439" y="3689108"/>
                  </a:lnTo>
                  <a:lnTo>
                    <a:pt x="5919978" y="3682784"/>
                  </a:lnTo>
                  <a:lnTo>
                    <a:pt x="5924132" y="3682796"/>
                  </a:lnTo>
                  <a:lnTo>
                    <a:pt x="5927272" y="3689108"/>
                  </a:lnTo>
                  <a:close/>
                </a:path>
                <a:path w="6287134" h="3762375">
                  <a:moveTo>
                    <a:pt x="5930247" y="3695090"/>
                  </a:moveTo>
                  <a:lnTo>
                    <a:pt x="5892736" y="3695090"/>
                  </a:lnTo>
                  <a:lnTo>
                    <a:pt x="5892952" y="3695001"/>
                  </a:lnTo>
                  <a:lnTo>
                    <a:pt x="5906655" y="3689007"/>
                  </a:lnTo>
                  <a:lnTo>
                    <a:pt x="5906439" y="3689108"/>
                  </a:lnTo>
                  <a:lnTo>
                    <a:pt x="5927272" y="3689108"/>
                  </a:lnTo>
                  <a:lnTo>
                    <a:pt x="5930247" y="3695090"/>
                  </a:lnTo>
                  <a:close/>
                </a:path>
                <a:path w="6287134" h="3762375">
                  <a:moveTo>
                    <a:pt x="5892758" y="3695080"/>
                  </a:moveTo>
                  <a:lnTo>
                    <a:pt x="5892939" y="3695001"/>
                  </a:lnTo>
                  <a:lnTo>
                    <a:pt x="5892758" y="3695080"/>
                  </a:lnTo>
                  <a:close/>
                </a:path>
                <a:path w="6287134" h="3762375">
                  <a:moveTo>
                    <a:pt x="5926513" y="3700754"/>
                  </a:moveTo>
                  <a:lnTo>
                    <a:pt x="5878880" y="3700754"/>
                  </a:lnTo>
                  <a:lnTo>
                    <a:pt x="5892758" y="3695080"/>
                  </a:lnTo>
                  <a:lnTo>
                    <a:pt x="5930247" y="3695090"/>
                  </a:lnTo>
                  <a:lnTo>
                    <a:pt x="5931789" y="3698189"/>
                  </a:lnTo>
                  <a:lnTo>
                    <a:pt x="5928334" y="3699903"/>
                  </a:lnTo>
                  <a:lnTo>
                    <a:pt x="5926513" y="3700754"/>
                  </a:lnTo>
                  <a:close/>
                </a:path>
                <a:path w="6287134" h="3762375">
                  <a:moveTo>
                    <a:pt x="5915096" y="3706088"/>
                  </a:moveTo>
                  <a:lnTo>
                    <a:pt x="5864847" y="3706088"/>
                  </a:lnTo>
                  <a:lnTo>
                    <a:pt x="5865063" y="3706012"/>
                  </a:lnTo>
                  <a:lnTo>
                    <a:pt x="5879096" y="3700665"/>
                  </a:lnTo>
                  <a:lnTo>
                    <a:pt x="5878880" y="3700754"/>
                  </a:lnTo>
                  <a:lnTo>
                    <a:pt x="5926513" y="3700754"/>
                  </a:lnTo>
                  <a:lnTo>
                    <a:pt x="5915096" y="3706088"/>
                  </a:lnTo>
                  <a:close/>
                </a:path>
                <a:path w="6287134" h="3762375">
                  <a:moveTo>
                    <a:pt x="5864855" y="3706085"/>
                  </a:moveTo>
                  <a:lnTo>
                    <a:pt x="5865047" y="3706012"/>
                  </a:lnTo>
                  <a:lnTo>
                    <a:pt x="5864855" y="3706085"/>
                  </a:lnTo>
                  <a:close/>
                </a:path>
                <a:path w="6287134" h="3762375">
                  <a:moveTo>
                    <a:pt x="5860389" y="3727856"/>
                  </a:moveTo>
                  <a:lnTo>
                    <a:pt x="5854052" y="3709885"/>
                  </a:lnTo>
                  <a:lnTo>
                    <a:pt x="5864855" y="3706085"/>
                  </a:lnTo>
                  <a:lnTo>
                    <a:pt x="5915096" y="3706088"/>
                  </a:lnTo>
                  <a:lnTo>
                    <a:pt x="5914390" y="3706418"/>
                  </a:lnTo>
                  <a:lnTo>
                    <a:pt x="5900267" y="3712591"/>
                  </a:lnTo>
                  <a:lnTo>
                    <a:pt x="5885967" y="3718433"/>
                  </a:lnTo>
                  <a:lnTo>
                    <a:pt x="5871502" y="3723932"/>
                  </a:lnTo>
                  <a:lnTo>
                    <a:pt x="5860389" y="3727856"/>
                  </a:lnTo>
                  <a:close/>
                </a:path>
                <a:path w="6287134" h="3762375">
                  <a:moveTo>
                    <a:pt x="5800617" y="3727615"/>
                  </a:moveTo>
                  <a:lnTo>
                    <a:pt x="5792355" y="3727615"/>
                  </a:lnTo>
                  <a:lnTo>
                    <a:pt x="5792584" y="3727564"/>
                  </a:lnTo>
                  <a:lnTo>
                    <a:pt x="5800153" y="3725710"/>
                  </a:lnTo>
                  <a:lnTo>
                    <a:pt x="5800617" y="3727615"/>
                  </a:lnTo>
                  <a:close/>
                </a:path>
                <a:path w="6287134" h="3762375">
                  <a:moveTo>
                    <a:pt x="5792394" y="3727605"/>
                  </a:moveTo>
                  <a:lnTo>
                    <a:pt x="5792563" y="3727564"/>
                  </a:lnTo>
                  <a:lnTo>
                    <a:pt x="5792394" y="3727605"/>
                  </a:lnTo>
                  <a:close/>
                </a:path>
                <a:path w="6287134" h="3762375">
                  <a:moveTo>
                    <a:pt x="5801408" y="3730866"/>
                  </a:moveTo>
                  <a:lnTo>
                    <a:pt x="5777420" y="3730866"/>
                  </a:lnTo>
                  <a:lnTo>
                    <a:pt x="5792394" y="3727605"/>
                  </a:lnTo>
                  <a:lnTo>
                    <a:pt x="5800617" y="3727615"/>
                  </a:lnTo>
                  <a:lnTo>
                    <a:pt x="5801408" y="3730866"/>
                  </a:lnTo>
                  <a:close/>
                </a:path>
                <a:path w="6287134" h="3762375">
                  <a:moveTo>
                    <a:pt x="5802723" y="3736263"/>
                  </a:moveTo>
                  <a:lnTo>
                    <a:pt x="5747169" y="3736263"/>
                  </a:lnTo>
                  <a:lnTo>
                    <a:pt x="5762599" y="3733711"/>
                  </a:lnTo>
                  <a:lnTo>
                    <a:pt x="5777649" y="3730815"/>
                  </a:lnTo>
                  <a:lnTo>
                    <a:pt x="5777420" y="3730866"/>
                  </a:lnTo>
                  <a:lnTo>
                    <a:pt x="5801408" y="3730866"/>
                  </a:lnTo>
                  <a:lnTo>
                    <a:pt x="5802723" y="3736263"/>
                  </a:lnTo>
                  <a:close/>
                </a:path>
                <a:path w="6287134" h="3762375">
                  <a:moveTo>
                    <a:pt x="5762358" y="3733749"/>
                  </a:moveTo>
                  <a:lnTo>
                    <a:pt x="5762556" y="3733711"/>
                  </a:lnTo>
                  <a:lnTo>
                    <a:pt x="5762358" y="3733749"/>
                  </a:lnTo>
                  <a:close/>
                </a:path>
                <a:path w="6287134" h="3762375">
                  <a:moveTo>
                    <a:pt x="5803245" y="3738410"/>
                  </a:moveTo>
                  <a:lnTo>
                    <a:pt x="5731852" y="3738410"/>
                  </a:lnTo>
                  <a:lnTo>
                    <a:pt x="5747397" y="3736225"/>
                  </a:lnTo>
                  <a:lnTo>
                    <a:pt x="5747169" y="3736263"/>
                  </a:lnTo>
                  <a:lnTo>
                    <a:pt x="5802723" y="3736263"/>
                  </a:lnTo>
                  <a:lnTo>
                    <a:pt x="5803245" y="3738410"/>
                  </a:lnTo>
                  <a:close/>
                </a:path>
                <a:path w="6287134" h="3762375">
                  <a:moveTo>
                    <a:pt x="5728550" y="3757955"/>
                  </a:moveTo>
                  <a:lnTo>
                    <a:pt x="5726391" y="3739019"/>
                  </a:lnTo>
                  <a:lnTo>
                    <a:pt x="5732094" y="3738372"/>
                  </a:lnTo>
                  <a:lnTo>
                    <a:pt x="5731852" y="3738410"/>
                  </a:lnTo>
                  <a:lnTo>
                    <a:pt x="5803245" y="3738410"/>
                  </a:lnTo>
                  <a:lnTo>
                    <a:pt x="5765825" y="3752481"/>
                  </a:lnTo>
                  <a:lnTo>
                    <a:pt x="5734367" y="3757282"/>
                  </a:lnTo>
                  <a:lnTo>
                    <a:pt x="5728550" y="3757955"/>
                  </a:lnTo>
                  <a:close/>
                </a:path>
                <a:path w="6287134" h="3762375">
                  <a:moveTo>
                    <a:pt x="5653773" y="3762375"/>
                  </a:moveTo>
                  <a:lnTo>
                    <a:pt x="5594286" y="3762375"/>
                  </a:lnTo>
                  <a:lnTo>
                    <a:pt x="5594286" y="3743325"/>
                  </a:lnTo>
                  <a:lnTo>
                    <a:pt x="5653595" y="3743325"/>
                  </a:lnTo>
                  <a:lnTo>
                    <a:pt x="5669686" y="3743121"/>
                  </a:lnTo>
                  <a:lnTo>
                    <a:pt x="5669457" y="3743121"/>
                  </a:lnTo>
                  <a:lnTo>
                    <a:pt x="5670130" y="3743096"/>
                  </a:lnTo>
                  <a:lnTo>
                    <a:pt x="5670854" y="3762133"/>
                  </a:lnTo>
                  <a:lnTo>
                    <a:pt x="5670054" y="3762171"/>
                  </a:lnTo>
                  <a:lnTo>
                    <a:pt x="5653773" y="3762375"/>
                  </a:lnTo>
                  <a:close/>
                </a:path>
                <a:path w="6287134" h="3762375">
                  <a:moveTo>
                    <a:pt x="5537136" y="3762375"/>
                  </a:moveTo>
                  <a:lnTo>
                    <a:pt x="5460936" y="3762375"/>
                  </a:lnTo>
                  <a:lnTo>
                    <a:pt x="5460936" y="3743325"/>
                  </a:lnTo>
                  <a:lnTo>
                    <a:pt x="5537136" y="3743325"/>
                  </a:lnTo>
                  <a:lnTo>
                    <a:pt x="5537136" y="3762375"/>
                  </a:lnTo>
                  <a:close/>
                </a:path>
                <a:path w="6287134" h="3762375">
                  <a:moveTo>
                    <a:pt x="5403786" y="3762375"/>
                  </a:moveTo>
                  <a:lnTo>
                    <a:pt x="5327586" y="3762375"/>
                  </a:lnTo>
                  <a:lnTo>
                    <a:pt x="5327586" y="3743325"/>
                  </a:lnTo>
                  <a:lnTo>
                    <a:pt x="5403786" y="3743325"/>
                  </a:lnTo>
                  <a:lnTo>
                    <a:pt x="5403786" y="3762375"/>
                  </a:lnTo>
                  <a:close/>
                </a:path>
                <a:path w="6287134" h="3762375">
                  <a:moveTo>
                    <a:pt x="5270436" y="3762375"/>
                  </a:moveTo>
                  <a:lnTo>
                    <a:pt x="5194236" y="3762375"/>
                  </a:lnTo>
                  <a:lnTo>
                    <a:pt x="5194236" y="3743325"/>
                  </a:lnTo>
                  <a:lnTo>
                    <a:pt x="5270436" y="3743325"/>
                  </a:lnTo>
                  <a:lnTo>
                    <a:pt x="5270436" y="3762375"/>
                  </a:lnTo>
                  <a:close/>
                </a:path>
                <a:path w="6287134" h="3762375">
                  <a:moveTo>
                    <a:pt x="5137086" y="3762375"/>
                  </a:moveTo>
                  <a:lnTo>
                    <a:pt x="5060886" y="3762375"/>
                  </a:lnTo>
                  <a:lnTo>
                    <a:pt x="5060886" y="3743325"/>
                  </a:lnTo>
                  <a:lnTo>
                    <a:pt x="5137086" y="3743325"/>
                  </a:lnTo>
                  <a:lnTo>
                    <a:pt x="5137086" y="3762375"/>
                  </a:lnTo>
                  <a:close/>
                </a:path>
                <a:path w="6287134" h="3762375">
                  <a:moveTo>
                    <a:pt x="5003736" y="3762375"/>
                  </a:moveTo>
                  <a:lnTo>
                    <a:pt x="4927536" y="3762375"/>
                  </a:lnTo>
                  <a:lnTo>
                    <a:pt x="4927536" y="3743325"/>
                  </a:lnTo>
                  <a:lnTo>
                    <a:pt x="5003736" y="3743325"/>
                  </a:lnTo>
                  <a:lnTo>
                    <a:pt x="5003736" y="3762375"/>
                  </a:lnTo>
                  <a:close/>
                </a:path>
                <a:path w="6287134" h="3762375">
                  <a:moveTo>
                    <a:pt x="4870386" y="3762375"/>
                  </a:moveTo>
                  <a:lnTo>
                    <a:pt x="4794186" y="3762375"/>
                  </a:lnTo>
                  <a:lnTo>
                    <a:pt x="4794186" y="3743325"/>
                  </a:lnTo>
                  <a:lnTo>
                    <a:pt x="4870386" y="3743325"/>
                  </a:lnTo>
                  <a:lnTo>
                    <a:pt x="4870386" y="3762375"/>
                  </a:lnTo>
                  <a:close/>
                </a:path>
                <a:path w="6287134" h="3762375">
                  <a:moveTo>
                    <a:pt x="4737036" y="3762375"/>
                  </a:moveTo>
                  <a:lnTo>
                    <a:pt x="4660836" y="3762375"/>
                  </a:lnTo>
                  <a:lnTo>
                    <a:pt x="4660836" y="3743325"/>
                  </a:lnTo>
                  <a:lnTo>
                    <a:pt x="4737036" y="3743325"/>
                  </a:lnTo>
                  <a:lnTo>
                    <a:pt x="4737036" y="3762375"/>
                  </a:lnTo>
                  <a:close/>
                </a:path>
                <a:path w="6287134" h="3762375">
                  <a:moveTo>
                    <a:pt x="4603686" y="3762375"/>
                  </a:moveTo>
                  <a:lnTo>
                    <a:pt x="4527486" y="3762375"/>
                  </a:lnTo>
                  <a:lnTo>
                    <a:pt x="4527486" y="3743325"/>
                  </a:lnTo>
                  <a:lnTo>
                    <a:pt x="4603686" y="3743325"/>
                  </a:lnTo>
                  <a:lnTo>
                    <a:pt x="4603686" y="3762375"/>
                  </a:lnTo>
                  <a:close/>
                </a:path>
                <a:path w="6287134" h="3762375">
                  <a:moveTo>
                    <a:pt x="4470336" y="3762375"/>
                  </a:moveTo>
                  <a:lnTo>
                    <a:pt x="4394136" y="3762375"/>
                  </a:lnTo>
                  <a:lnTo>
                    <a:pt x="4394136" y="3743325"/>
                  </a:lnTo>
                  <a:lnTo>
                    <a:pt x="4470336" y="3743325"/>
                  </a:lnTo>
                  <a:lnTo>
                    <a:pt x="4470336" y="3762375"/>
                  </a:lnTo>
                  <a:close/>
                </a:path>
                <a:path w="6287134" h="3762375">
                  <a:moveTo>
                    <a:pt x="4336986" y="3762375"/>
                  </a:moveTo>
                  <a:lnTo>
                    <a:pt x="4260786" y="3762375"/>
                  </a:lnTo>
                  <a:lnTo>
                    <a:pt x="4260786" y="3743325"/>
                  </a:lnTo>
                  <a:lnTo>
                    <a:pt x="4336986" y="3743325"/>
                  </a:lnTo>
                  <a:lnTo>
                    <a:pt x="4336986" y="3762375"/>
                  </a:lnTo>
                  <a:close/>
                </a:path>
                <a:path w="6287134" h="3762375">
                  <a:moveTo>
                    <a:pt x="4203636" y="3762375"/>
                  </a:moveTo>
                  <a:lnTo>
                    <a:pt x="4127436" y="3762375"/>
                  </a:lnTo>
                  <a:lnTo>
                    <a:pt x="4127436" y="3743325"/>
                  </a:lnTo>
                  <a:lnTo>
                    <a:pt x="4203636" y="3743325"/>
                  </a:lnTo>
                  <a:lnTo>
                    <a:pt x="4203636" y="3762375"/>
                  </a:lnTo>
                  <a:close/>
                </a:path>
                <a:path w="6287134" h="3762375">
                  <a:moveTo>
                    <a:pt x="4070286" y="3762375"/>
                  </a:moveTo>
                  <a:lnTo>
                    <a:pt x="3994086" y="3762375"/>
                  </a:lnTo>
                  <a:lnTo>
                    <a:pt x="3994086" y="3743325"/>
                  </a:lnTo>
                  <a:lnTo>
                    <a:pt x="4070286" y="3743325"/>
                  </a:lnTo>
                  <a:lnTo>
                    <a:pt x="4070286" y="3762375"/>
                  </a:lnTo>
                  <a:close/>
                </a:path>
                <a:path w="6287134" h="3762375">
                  <a:moveTo>
                    <a:pt x="3936936" y="3762375"/>
                  </a:moveTo>
                  <a:lnTo>
                    <a:pt x="3860736" y="3762375"/>
                  </a:lnTo>
                  <a:lnTo>
                    <a:pt x="3860736" y="3743325"/>
                  </a:lnTo>
                  <a:lnTo>
                    <a:pt x="3936936" y="3743325"/>
                  </a:lnTo>
                  <a:lnTo>
                    <a:pt x="3936936" y="3762375"/>
                  </a:lnTo>
                  <a:close/>
                </a:path>
                <a:path w="6287134" h="3762375">
                  <a:moveTo>
                    <a:pt x="3803586" y="3762375"/>
                  </a:moveTo>
                  <a:lnTo>
                    <a:pt x="3727386" y="3762375"/>
                  </a:lnTo>
                  <a:lnTo>
                    <a:pt x="3727386" y="3743325"/>
                  </a:lnTo>
                  <a:lnTo>
                    <a:pt x="3803586" y="3743325"/>
                  </a:lnTo>
                  <a:lnTo>
                    <a:pt x="3803586" y="3762375"/>
                  </a:lnTo>
                  <a:close/>
                </a:path>
                <a:path w="6287134" h="3762375">
                  <a:moveTo>
                    <a:pt x="3670236" y="3762375"/>
                  </a:moveTo>
                  <a:lnTo>
                    <a:pt x="3594036" y="3762375"/>
                  </a:lnTo>
                  <a:lnTo>
                    <a:pt x="3594036" y="3743325"/>
                  </a:lnTo>
                  <a:lnTo>
                    <a:pt x="3670236" y="3743325"/>
                  </a:lnTo>
                  <a:lnTo>
                    <a:pt x="3670236" y="3762375"/>
                  </a:lnTo>
                  <a:close/>
                </a:path>
                <a:path w="6287134" h="3762375">
                  <a:moveTo>
                    <a:pt x="3536886" y="3762375"/>
                  </a:moveTo>
                  <a:lnTo>
                    <a:pt x="3460686" y="3762375"/>
                  </a:lnTo>
                  <a:lnTo>
                    <a:pt x="3460686" y="3743325"/>
                  </a:lnTo>
                  <a:lnTo>
                    <a:pt x="3536886" y="3743325"/>
                  </a:lnTo>
                  <a:lnTo>
                    <a:pt x="3536886" y="3762375"/>
                  </a:lnTo>
                  <a:close/>
                </a:path>
                <a:path w="6287134" h="3762375">
                  <a:moveTo>
                    <a:pt x="3403536" y="3762375"/>
                  </a:moveTo>
                  <a:lnTo>
                    <a:pt x="3327336" y="3762375"/>
                  </a:lnTo>
                  <a:lnTo>
                    <a:pt x="3327336" y="3743325"/>
                  </a:lnTo>
                  <a:lnTo>
                    <a:pt x="3403536" y="3743325"/>
                  </a:lnTo>
                  <a:lnTo>
                    <a:pt x="3403536" y="3762375"/>
                  </a:lnTo>
                  <a:close/>
                </a:path>
                <a:path w="6287134" h="3762375">
                  <a:moveTo>
                    <a:pt x="3270186" y="3762375"/>
                  </a:moveTo>
                  <a:lnTo>
                    <a:pt x="3193986" y="3762375"/>
                  </a:lnTo>
                  <a:lnTo>
                    <a:pt x="3193986" y="3743325"/>
                  </a:lnTo>
                  <a:lnTo>
                    <a:pt x="3270186" y="3743325"/>
                  </a:lnTo>
                  <a:lnTo>
                    <a:pt x="3270186" y="3762375"/>
                  </a:lnTo>
                  <a:close/>
                </a:path>
                <a:path w="6287134" h="3762375">
                  <a:moveTo>
                    <a:pt x="3136836" y="3762375"/>
                  </a:moveTo>
                  <a:lnTo>
                    <a:pt x="3060636" y="3762375"/>
                  </a:lnTo>
                  <a:lnTo>
                    <a:pt x="3060636" y="3743325"/>
                  </a:lnTo>
                  <a:lnTo>
                    <a:pt x="3136836" y="3743325"/>
                  </a:lnTo>
                  <a:lnTo>
                    <a:pt x="3136836" y="3762375"/>
                  </a:lnTo>
                  <a:close/>
                </a:path>
                <a:path w="6287134" h="3762375">
                  <a:moveTo>
                    <a:pt x="3003486" y="3762375"/>
                  </a:moveTo>
                  <a:lnTo>
                    <a:pt x="2927286" y="3762375"/>
                  </a:lnTo>
                  <a:lnTo>
                    <a:pt x="2927286" y="3743325"/>
                  </a:lnTo>
                  <a:lnTo>
                    <a:pt x="3003486" y="3743325"/>
                  </a:lnTo>
                  <a:lnTo>
                    <a:pt x="3003486" y="3762375"/>
                  </a:lnTo>
                  <a:close/>
                </a:path>
                <a:path w="6287134" h="3762375">
                  <a:moveTo>
                    <a:pt x="2870136" y="3762375"/>
                  </a:moveTo>
                  <a:lnTo>
                    <a:pt x="2793936" y="3762375"/>
                  </a:lnTo>
                  <a:lnTo>
                    <a:pt x="2793936" y="3743325"/>
                  </a:lnTo>
                  <a:lnTo>
                    <a:pt x="2870136" y="3743325"/>
                  </a:lnTo>
                  <a:lnTo>
                    <a:pt x="2870136" y="3762375"/>
                  </a:lnTo>
                  <a:close/>
                </a:path>
                <a:path w="6287134" h="3762375">
                  <a:moveTo>
                    <a:pt x="2736786" y="3762375"/>
                  </a:moveTo>
                  <a:lnTo>
                    <a:pt x="2660586" y="3762375"/>
                  </a:lnTo>
                  <a:lnTo>
                    <a:pt x="2660586" y="3743325"/>
                  </a:lnTo>
                  <a:lnTo>
                    <a:pt x="2736786" y="3743325"/>
                  </a:lnTo>
                  <a:lnTo>
                    <a:pt x="2736786" y="3762375"/>
                  </a:lnTo>
                  <a:close/>
                </a:path>
                <a:path w="6287134" h="3762375">
                  <a:moveTo>
                    <a:pt x="2603436" y="3762375"/>
                  </a:moveTo>
                  <a:lnTo>
                    <a:pt x="2527236" y="3762375"/>
                  </a:lnTo>
                  <a:lnTo>
                    <a:pt x="2527236" y="3743325"/>
                  </a:lnTo>
                  <a:lnTo>
                    <a:pt x="2603436" y="3743325"/>
                  </a:lnTo>
                  <a:lnTo>
                    <a:pt x="2603436" y="3762375"/>
                  </a:lnTo>
                  <a:close/>
                </a:path>
                <a:path w="6287134" h="3762375">
                  <a:moveTo>
                    <a:pt x="2470086" y="3762375"/>
                  </a:moveTo>
                  <a:lnTo>
                    <a:pt x="2393886" y="3762375"/>
                  </a:lnTo>
                  <a:lnTo>
                    <a:pt x="2393886" y="3743325"/>
                  </a:lnTo>
                  <a:lnTo>
                    <a:pt x="2470086" y="3743325"/>
                  </a:lnTo>
                  <a:lnTo>
                    <a:pt x="2470086" y="3762375"/>
                  </a:lnTo>
                  <a:close/>
                </a:path>
                <a:path w="6287134" h="3762375">
                  <a:moveTo>
                    <a:pt x="2336736" y="3762375"/>
                  </a:moveTo>
                  <a:lnTo>
                    <a:pt x="2260536" y="3762375"/>
                  </a:lnTo>
                  <a:lnTo>
                    <a:pt x="2260536" y="3743325"/>
                  </a:lnTo>
                  <a:lnTo>
                    <a:pt x="2336736" y="3743325"/>
                  </a:lnTo>
                  <a:lnTo>
                    <a:pt x="2336736" y="3762375"/>
                  </a:lnTo>
                  <a:close/>
                </a:path>
                <a:path w="6287134" h="3762375">
                  <a:moveTo>
                    <a:pt x="2203386" y="3762375"/>
                  </a:moveTo>
                  <a:lnTo>
                    <a:pt x="2127186" y="3762375"/>
                  </a:lnTo>
                  <a:lnTo>
                    <a:pt x="2127186" y="3743325"/>
                  </a:lnTo>
                  <a:lnTo>
                    <a:pt x="2203386" y="3743325"/>
                  </a:lnTo>
                  <a:lnTo>
                    <a:pt x="2203386" y="3762375"/>
                  </a:lnTo>
                  <a:close/>
                </a:path>
                <a:path w="6287134" h="3762375">
                  <a:moveTo>
                    <a:pt x="2070036" y="3762375"/>
                  </a:moveTo>
                  <a:lnTo>
                    <a:pt x="1993836" y="3762375"/>
                  </a:lnTo>
                  <a:lnTo>
                    <a:pt x="1993836" y="3743325"/>
                  </a:lnTo>
                  <a:lnTo>
                    <a:pt x="2070036" y="3743325"/>
                  </a:lnTo>
                  <a:lnTo>
                    <a:pt x="2070036" y="3762375"/>
                  </a:lnTo>
                  <a:close/>
                </a:path>
                <a:path w="6287134" h="3762375">
                  <a:moveTo>
                    <a:pt x="1936686" y="3762375"/>
                  </a:moveTo>
                  <a:lnTo>
                    <a:pt x="1860486" y="3762375"/>
                  </a:lnTo>
                  <a:lnTo>
                    <a:pt x="1860486" y="3743325"/>
                  </a:lnTo>
                  <a:lnTo>
                    <a:pt x="1936686" y="3743325"/>
                  </a:lnTo>
                  <a:lnTo>
                    <a:pt x="1936686" y="3762375"/>
                  </a:lnTo>
                  <a:close/>
                </a:path>
                <a:path w="6287134" h="3762375">
                  <a:moveTo>
                    <a:pt x="1803336" y="3762375"/>
                  </a:moveTo>
                  <a:lnTo>
                    <a:pt x="1727149" y="3762375"/>
                  </a:lnTo>
                  <a:lnTo>
                    <a:pt x="1727149" y="3743325"/>
                  </a:lnTo>
                  <a:lnTo>
                    <a:pt x="1803336" y="3743325"/>
                  </a:lnTo>
                  <a:lnTo>
                    <a:pt x="1803336" y="3762375"/>
                  </a:lnTo>
                  <a:close/>
                </a:path>
                <a:path w="6287134" h="3762375">
                  <a:moveTo>
                    <a:pt x="1669999" y="3762375"/>
                  </a:moveTo>
                  <a:lnTo>
                    <a:pt x="1593799" y="3762375"/>
                  </a:lnTo>
                  <a:lnTo>
                    <a:pt x="1593799" y="3743325"/>
                  </a:lnTo>
                  <a:lnTo>
                    <a:pt x="1669999" y="3743325"/>
                  </a:lnTo>
                  <a:lnTo>
                    <a:pt x="1669999" y="3762375"/>
                  </a:lnTo>
                  <a:close/>
                </a:path>
                <a:path w="6287134" h="3762375">
                  <a:moveTo>
                    <a:pt x="1536649" y="3762375"/>
                  </a:moveTo>
                  <a:lnTo>
                    <a:pt x="1460449" y="3762375"/>
                  </a:lnTo>
                  <a:lnTo>
                    <a:pt x="1460449" y="3743325"/>
                  </a:lnTo>
                  <a:lnTo>
                    <a:pt x="1536649" y="3743325"/>
                  </a:lnTo>
                  <a:lnTo>
                    <a:pt x="1536649" y="3762375"/>
                  </a:lnTo>
                  <a:close/>
                </a:path>
                <a:path w="6287134" h="3762375">
                  <a:moveTo>
                    <a:pt x="1403299" y="3762375"/>
                  </a:moveTo>
                  <a:lnTo>
                    <a:pt x="1327099" y="3762375"/>
                  </a:lnTo>
                  <a:lnTo>
                    <a:pt x="1327099" y="3743325"/>
                  </a:lnTo>
                  <a:lnTo>
                    <a:pt x="1403299" y="3743325"/>
                  </a:lnTo>
                  <a:lnTo>
                    <a:pt x="1403299" y="3762375"/>
                  </a:lnTo>
                  <a:close/>
                </a:path>
                <a:path w="6287134" h="3762375">
                  <a:moveTo>
                    <a:pt x="1269949" y="3762375"/>
                  </a:moveTo>
                  <a:lnTo>
                    <a:pt x="1193749" y="3762375"/>
                  </a:lnTo>
                  <a:lnTo>
                    <a:pt x="1193749" y="3743325"/>
                  </a:lnTo>
                  <a:lnTo>
                    <a:pt x="1269949" y="3743325"/>
                  </a:lnTo>
                  <a:lnTo>
                    <a:pt x="1269949" y="3762375"/>
                  </a:lnTo>
                  <a:close/>
                </a:path>
                <a:path w="6287134" h="3762375">
                  <a:moveTo>
                    <a:pt x="1136599" y="3762375"/>
                  </a:moveTo>
                  <a:lnTo>
                    <a:pt x="1060399" y="3762375"/>
                  </a:lnTo>
                  <a:lnTo>
                    <a:pt x="1060399" y="3743325"/>
                  </a:lnTo>
                  <a:lnTo>
                    <a:pt x="1136599" y="3743325"/>
                  </a:lnTo>
                  <a:lnTo>
                    <a:pt x="1136599" y="3762375"/>
                  </a:lnTo>
                  <a:close/>
                </a:path>
                <a:path w="6287134" h="3762375">
                  <a:moveTo>
                    <a:pt x="1003249" y="3762375"/>
                  </a:moveTo>
                  <a:lnTo>
                    <a:pt x="927049" y="3762375"/>
                  </a:lnTo>
                  <a:lnTo>
                    <a:pt x="927049" y="3743325"/>
                  </a:lnTo>
                  <a:lnTo>
                    <a:pt x="1003249" y="3743325"/>
                  </a:lnTo>
                  <a:lnTo>
                    <a:pt x="1003249" y="3762375"/>
                  </a:lnTo>
                  <a:close/>
                </a:path>
                <a:path w="6287134" h="3762375">
                  <a:moveTo>
                    <a:pt x="869899" y="3762375"/>
                  </a:moveTo>
                  <a:lnTo>
                    <a:pt x="793699" y="3762375"/>
                  </a:lnTo>
                  <a:lnTo>
                    <a:pt x="793699" y="3743325"/>
                  </a:lnTo>
                  <a:lnTo>
                    <a:pt x="869899" y="3743325"/>
                  </a:lnTo>
                  <a:lnTo>
                    <a:pt x="869899" y="3762375"/>
                  </a:lnTo>
                  <a:close/>
                </a:path>
                <a:path w="6287134" h="3762375">
                  <a:moveTo>
                    <a:pt x="736549" y="3762375"/>
                  </a:moveTo>
                  <a:lnTo>
                    <a:pt x="660349" y="3762375"/>
                  </a:lnTo>
                  <a:lnTo>
                    <a:pt x="660349" y="3743325"/>
                  </a:lnTo>
                  <a:lnTo>
                    <a:pt x="736549" y="3743325"/>
                  </a:lnTo>
                  <a:lnTo>
                    <a:pt x="736549" y="3762375"/>
                  </a:lnTo>
                  <a:close/>
                </a:path>
                <a:path w="6287134" h="3762375">
                  <a:moveTo>
                    <a:pt x="602843" y="3761625"/>
                  </a:moveTo>
                  <a:lnTo>
                    <a:pt x="552767" y="3757282"/>
                  </a:lnTo>
                  <a:lnTo>
                    <a:pt x="525945" y="3753256"/>
                  </a:lnTo>
                  <a:lnTo>
                    <a:pt x="529056" y="3734460"/>
                  </a:lnTo>
                  <a:lnTo>
                    <a:pt x="539965" y="3736263"/>
                  </a:lnTo>
                  <a:lnTo>
                    <a:pt x="555282" y="3738410"/>
                  </a:lnTo>
                  <a:lnTo>
                    <a:pt x="570490" y="3740137"/>
                  </a:lnTo>
                  <a:lnTo>
                    <a:pt x="586270" y="3741547"/>
                  </a:lnTo>
                  <a:lnTo>
                    <a:pt x="601717" y="3742524"/>
                  </a:lnTo>
                  <a:lnTo>
                    <a:pt x="603567" y="3742588"/>
                  </a:lnTo>
                  <a:lnTo>
                    <a:pt x="602843" y="3761625"/>
                  </a:lnTo>
                  <a:close/>
                </a:path>
                <a:path w="6287134" h="3762375">
                  <a:moveTo>
                    <a:pt x="469214" y="3740835"/>
                  </a:moveTo>
                  <a:lnTo>
                    <a:pt x="430263" y="3729088"/>
                  </a:lnTo>
                  <a:lnTo>
                    <a:pt x="395884" y="3716274"/>
                  </a:lnTo>
                  <a:lnTo>
                    <a:pt x="403085" y="3698646"/>
                  </a:lnTo>
                  <a:lnTo>
                    <a:pt x="408254" y="3700754"/>
                  </a:lnTo>
                  <a:lnTo>
                    <a:pt x="422087" y="3706012"/>
                  </a:lnTo>
                  <a:lnTo>
                    <a:pt x="436269" y="3711003"/>
                  </a:lnTo>
                  <a:lnTo>
                    <a:pt x="450641" y="3715677"/>
                  </a:lnTo>
                  <a:lnTo>
                    <a:pt x="465126" y="3719982"/>
                  </a:lnTo>
                  <a:lnTo>
                    <a:pt x="474179" y="3722446"/>
                  </a:lnTo>
                  <a:lnTo>
                    <a:pt x="469214" y="3740835"/>
                  </a:lnTo>
                  <a:close/>
                </a:path>
                <a:path w="6287134" h="3762375">
                  <a:moveTo>
                    <a:pt x="343115" y="3692055"/>
                  </a:moveTo>
                  <a:lnTo>
                    <a:pt x="304965" y="3670668"/>
                  </a:lnTo>
                  <a:lnTo>
                    <a:pt x="276745" y="3652443"/>
                  </a:lnTo>
                  <a:lnTo>
                    <a:pt x="287591" y="3636784"/>
                  </a:lnTo>
                  <a:lnTo>
                    <a:pt x="290017" y="3638473"/>
                  </a:lnTo>
                  <a:lnTo>
                    <a:pt x="302386" y="3646601"/>
                  </a:lnTo>
                  <a:lnTo>
                    <a:pt x="314959" y="3654450"/>
                  </a:lnTo>
                  <a:lnTo>
                    <a:pt x="327530" y="3661879"/>
                  </a:lnTo>
                  <a:lnTo>
                    <a:pt x="340690" y="3669233"/>
                  </a:lnTo>
                  <a:lnTo>
                    <a:pt x="352005" y="3675202"/>
                  </a:lnTo>
                  <a:lnTo>
                    <a:pt x="343115" y="3692055"/>
                  </a:lnTo>
                  <a:close/>
                </a:path>
                <a:path w="6287134" h="3762375">
                  <a:moveTo>
                    <a:pt x="230339" y="3617582"/>
                  </a:moveTo>
                  <a:lnTo>
                    <a:pt x="196392" y="3587470"/>
                  </a:lnTo>
                  <a:lnTo>
                    <a:pt x="173850" y="3564839"/>
                  </a:lnTo>
                  <a:lnTo>
                    <a:pt x="187794" y="3551859"/>
                  </a:lnTo>
                  <a:lnTo>
                    <a:pt x="188772" y="3552913"/>
                  </a:lnTo>
                  <a:lnTo>
                    <a:pt x="198923" y="3563302"/>
                  </a:lnTo>
                  <a:lnTo>
                    <a:pt x="209470" y="3573602"/>
                  </a:lnTo>
                  <a:lnTo>
                    <a:pt x="220257" y="3583647"/>
                  </a:lnTo>
                  <a:lnTo>
                    <a:pt x="231444" y="3593591"/>
                  </a:lnTo>
                  <a:lnTo>
                    <a:pt x="242633" y="3603040"/>
                  </a:lnTo>
                  <a:lnTo>
                    <a:pt x="230339" y="3617582"/>
                  </a:lnTo>
                  <a:close/>
                </a:path>
                <a:path w="6287134" h="3762375">
                  <a:moveTo>
                    <a:pt x="136004" y="3521138"/>
                  </a:moveTo>
                  <a:lnTo>
                    <a:pt x="108178" y="3483114"/>
                  </a:lnTo>
                  <a:lnTo>
                    <a:pt x="91871" y="3457676"/>
                  </a:lnTo>
                  <a:lnTo>
                    <a:pt x="108026" y="3447580"/>
                  </a:lnTo>
                  <a:lnTo>
                    <a:pt x="115781" y="3459988"/>
                  </a:lnTo>
                  <a:lnTo>
                    <a:pt x="123911" y="3472357"/>
                  </a:lnTo>
                  <a:lnTo>
                    <a:pt x="132328" y="3484499"/>
                  </a:lnTo>
                  <a:lnTo>
                    <a:pt x="141043" y="3496449"/>
                  </a:lnTo>
                  <a:lnTo>
                    <a:pt x="150015" y="3508159"/>
                  </a:lnTo>
                  <a:lnTo>
                    <a:pt x="150837" y="3509187"/>
                  </a:lnTo>
                  <a:lnTo>
                    <a:pt x="136004" y="3521138"/>
                  </a:lnTo>
                  <a:close/>
                </a:path>
                <a:path w="6287134" h="3762375">
                  <a:moveTo>
                    <a:pt x="64033" y="3406724"/>
                  </a:moveTo>
                  <a:lnTo>
                    <a:pt x="43941" y="3361207"/>
                  </a:lnTo>
                  <a:lnTo>
                    <a:pt x="34416" y="3335312"/>
                  </a:lnTo>
                  <a:lnTo>
                    <a:pt x="52374" y="3328987"/>
                  </a:lnTo>
                  <a:lnTo>
                    <a:pt x="56286" y="3340087"/>
                  </a:lnTo>
                  <a:lnTo>
                    <a:pt x="61627" y="3354120"/>
                  </a:lnTo>
                  <a:lnTo>
                    <a:pt x="67285" y="3367976"/>
                  </a:lnTo>
                  <a:lnTo>
                    <a:pt x="73273" y="3381679"/>
                  </a:lnTo>
                  <a:lnTo>
                    <a:pt x="79578" y="3395192"/>
                  </a:lnTo>
                  <a:lnTo>
                    <a:pt x="81089" y="3398253"/>
                  </a:lnTo>
                  <a:lnTo>
                    <a:pt x="64033" y="3406724"/>
                  </a:lnTo>
                  <a:close/>
                </a:path>
                <a:path w="6287134" h="3762375">
                  <a:moveTo>
                    <a:pt x="18072" y="3279584"/>
                  </a:moveTo>
                  <a:lnTo>
                    <a:pt x="9893" y="3241065"/>
                  </a:lnTo>
                  <a:lnTo>
                    <a:pt x="4381" y="3203460"/>
                  </a:lnTo>
                  <a:lnTo>
                    <a:pt x="23317" y="3201301"/>
                  </a:lnTo>
                  <a:lnTo>
                    <a:pt x="23975" y="3207092"/>
                  </a:lnTo>
                  <a:lnTo>
                    <a:pt x="26117" y="3222409"/>
                  </a:lnTo>
                  <a:lnTo>
                    <a:pt x="28672" y="3237839"/>
                  </a:lnTo>
                  <a:lnTo>
                    <a:pt x="31515" y="3252660"/>
                  </a:lnTo>
                  <a:lnTo>
                    <a:pt x="34760" y="3267595"/>
                  </a:lnTo>
                  <a:lnTo>
                    <a:pt x="36575" y="3275063"/>
                  </a:lnTo>
                  <a:lnTo>
                    <a:pt x="18072" y="3279584"/>
                  </a:lnTo>
                  <a:close/>
                </a:path>
              </a:pathLst>
            </a:custGeom>
            <a:solidFill>
              <a:srgbClr val="F88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15767" y="1162812"/>
              <a:ext cx="4775200" cy="3314700"/>
            </a:xfrm>
            <a:custGeom>
              <a:avLst/>
              <a:gdLst/>
              <a:ahLst/>
              <a:cxnLst/>
              <a:rect l="l" t="t" r="r" b="b"/>
              <a:pathLst>
                <a:path w="4775200" h="3314700">
                  <a:moveTo>
                    <a:pt x="4774691" y="3314700"/>
                  </a:moveTo>
                  <a:lnTo>
                    <a:pt x="0" y="3314700"/>
                  </a:lnTo>
                  <a:lnTo>
                    <a:pt x="0" y="0"/>
                  </a:lnTo>
                  <a:lnTo>
                    <a:pt x="4774691" y="0"/>
                  </a:lnTo>
                  <a:lnTo>
                    <a:pt x="4774691" y="331470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09544" y="1156335"/>
              <a:ext cx="4787900" cy="3326765"/>
            </a:xfrm>
            <a:custGeom>
              <a:avLst/>
              <a:gdLst/>
              <a:ahLst/>
              <a:cxnLst/>
              <a:rect l="l" t="t" r="r" b="b"/>
              <a:pathLst>
                <a:path w="4787900" h="3326765">
                  <a:moveTo>
                    <a:pt x="4787900" y="3326765"/>
                  </a:moveTo>
                  <a:lnTo>
                    <a:pt x="0" y="3326765"/>
                  </a:lnTo>
                  <a:lnTo>
                    <a:pt x="0" y="0"/>
                  </a:lnTo>
                  <a:lnTo>
                    <a:pt x="4787900" y="0"/>
                  </a:lnTo>
                  <a:lnTo>
                    <a:pt x="478790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314065"/>
                  </a:lnTo>
                  <a:lnTo>
                    <a:pt x="6350" y="3314065"/>
                  </a:lnTo>
                  <a:lnTo>
                    <a:pt x="12700" y="3320415"/>
                  </a:lnTo>
                  <a:lnTo>
                    <a:pt x="4787900" y="3320415"/>
                  </a:lnTo>
                  <a:lnTo>
                    <a:pt x="4787900" y="3326765"/>
                  </a:lnTo>
                  <a:close/>
                </a:path>
                <a:path w="4787900" h="33267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4787900" h="3326765">
                  <a:moveTo>
                    <a:pt x="477520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4775200" y="6349"/>
                  </a:lnTo>
                  <a:lnTo>
                    <a:pt x="4775200" y="12699"/>
                  </a:lnTo>
                  <a:close/>
                </a:path>
                <a:path w="4787900" h="3326765">
                  <a:moveTo>
                    <a:pt x="4775200" y="3320415"/>
                  </a:moveTo>
                  <a:lnTo>
                    <a:pt x="4775200" y="6349"/>
                  </a:lnTo>
                  <a:lnTo>
                    <a:pt x="4781550" y="12699"/>
                  </a:lnTo>
                  <a:lnTo>
                    <a:pt x="4787900" y="12699"/>
                  </a:lnTo>
                  <a:lnTo>
                    <a:pt x="4787900" y="3314065"/>
                  </a:lnTo>
                  <a:lnTo>
                    <a:pt x="4781550" y="3314065"/>
                  </a:lnTo>
                  <a:lnTo>
                    <a:pt x="4775200" y="3320415"/>
                  </a:lnTo>
                  <a:close/>
                </a:path>
                <a:path w="4787900" h="3326765">
                  <a:moveTo>
                    <a:pt x="4787900" y="12699"/>
                  </a:moveTo>
                  <a:lnTo>
                    <a:pt x="4781550" y="12699"/>
                  </a:lnTo>
                  <a:lnTo>
                    <a:pt x="4775200" y="6349"/>
                  </a:lnTo>
                  <a:lnTo>
                    <a:pt x="4787900" y="6349"/>
                  </a:lnTo>
                  <a:lnTo>
                    <a:pt x="4787900" y="12699"/>
                  </a:lnTo>
                  <a:close/>
                </a:path>
                <a:path w="4787900" h="3326765">
                  <a:moveTo>
                    <a:pt x="12700" y="3320415"/>
                  </a:moveTo>
                  <a:lnTo>
                    <a:pt x="6350" y="3314065"/>
                  </a:lnTo>
                  <a:lnTo>
                    <a:pt x="12700" y="3314065"/>
                  </a:lnTo>
                  <a:lnTo>
                    <a:pt x="12700" y="3320415"/>
                  </a:lnTo>
                  <a:close/>
                </a:path>
                <a:path w="4787900" h="3326765">
                  <a:moveTo>
                    <a:pt x="4775200" y="3320415"/>
                  </a:moveTo>
                  <a:lnTo>
                    <a:pt x="12700" y="3320415"/>
                  </a:lnTo>
                  <a:lnTo>
                    <a:pt x="12700" y="3314065"/>
                  </a:lnTo>
                  <a:lnTo>
                    <a:pt x="4775200" y="3314065"/>
                  </a:lnTo>
                  <a:lnTo>
                    <a:pt x="4775200" y="3320415"/>
                  </a:lnTo>
                  <a:close/>
                </a:path>
                <a:path w="4787900" h="3326765">
                  <a:moveTo>
                    <a:pt x="4787900" y="3320415"/>
                  </a:moveTo>
                  <a:lnTo>
                    <a:pt x="4775200" y="3320415"/>
                  </a:lnTo>
                  <a:lnTo>
                    <a:pt x="4781550" y="3314065"/>
                  </a:lnTo>
                  <a:lnTo>
                    <a:pt x="4787900" y="3314065"/>
                  </a:lnTo>
                  <a:lnTo>
                    <a:pt x="4787900" y="332041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79163" y="1581912"/>
              <a:ext cx="1316990" cy="488315"/>
            </a:xfrm>
            <a:custGeom>
              <a:avLst/>
              <a:gdLst/>
              <a:ahLst/>
              <a:cxnLst/>
              <a:rect l="l" t="t" r="r" b="b"/>
              <a:pathLst>
                <a:path w="1316989" h="488314">
                  <a:moveTo>
                    <a:pt x="380120" y="488029"/>
                  </a:moveTo>
                  <a:lnTo>
                    <a:pt x="335694" y="488115"/>
                  </a:lnTo>
                  <a:lnTo>
                    <a:pt x="288516" y="487082"/>
                  </a:lnTo>
                  <a:lnTo>
                    <a:pt x="238261" y="484833"/>
                  </a:lnTo>
                  <a:lnTo>
                    <a:pt x="184606" y="481273"/>
                  </a:lnTo>
                  <a:lnTo>
                    <a:pt x="127227" y="476306"/>
                  </a:lnTo>
                  <a:lnTo>
                    <a:pt x="65799" y="469838"/>
                  </a:lnTo>
                  <a:lnTo>
                    <a:pt x="0" y="461771"/>
                  </a:lnTo>
                  <a:lnTo>
                    <a:pt x="0" y="0"/>
                  </a:lnTo>
                  <a:lnTo>
                    <a:pt x="1316736" y="0"/>
                  </a:lnTo>
                  <a:lnTo>
                    <a:pt x="1316736" y="396239"/>
                  </a:lnTo>
                  <a:lnTo>
                    <a:pt x="1250910" y="396784"/>
                  </a:lnTo>
                  <a:lnTo>
                    <a:pt x="1189459" y="398311"/>
                  </a:lnTo>
                  <a:lnTo>
                    <a:pt x="1132058" y="400724"/>
                  </a:lnTo>
                  <a:lnTo>
                    <a:pt x="1078383" y="403930"/>
                  </a:lnTo>
                  <a:lnTo>
                    <a:pt x="1028110" y="407831"/>
                  </a:lnTo>
                  <a:lnTo>
                    <a:pt x="980916" y="412333"/>
                  </a:lnTo>
                  <a:lnTo>
                    <a:pt x="936476" y="417340"/>
                  </a:lnTo>
                  <a:lnTo>
                    <a:pt x="894466" y="422755"/>
                  </a:lnTo>
                  <a:lnTo>
                    <a:pt x="854563" y="428485"/>
                  </a:lnTo>
                  <a:lnTo>
                    <a:pt x="816442" y="434433"/>
                  </a:lnTo>
                  <a:lnTo>
                    <a:pt x="675306" y="458493"/>
                  </a:lnTo>
                  <a:lnTo>
                    <a:pt x="641239" y="464097"/>
                  </a:lnTo>
                  <a:lnTo>
                    <a:pt x="572298" y="474145"/>
                  </a:lnTo>
                  <a:lnTo>
                    <a:pt x="500121" y="482007"/>
                  </a:lnTo>
                  <a:lnTo>
                    <a:pt x="462009" y="484879"/>
                  </a:lnTo>
                  <a:lnTo>
                    <a:pt x="422117" y="486919"/>
                  </a:lnTo>
                  <a:lnTo>
                    <a:pt x="380120" y="48802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0019" y="1571625"/>
              <a:ext cx="1334770" cy="508634"/>
            </a:xfrm>
            <a:custGeom>
              <a:avLst/>
              <a:gdLst/>
              <a:ahLst/>
              <a:cxnLst/>
              <a:rect l="l" t="t" r="r" b="b"/>
              <a:pathLst>
                <a:path w="1334770" h="508635">
                  <a:moveTo>
                    <a:pt x="360565" y="508038"/>
                  </a:moveTo>
                  <a:lnTo>
                    <a:pt x="318642" y="507504"/>
                  </a:lnTo>
                  <a:lnTo>
                    <a:pt x="274319" y="506006"/>
                  </a:lnTo>
                  <a:lnTo>
                    <a:pt x="227355" y="503466"/>
                  </a:lnTo>
                  <a:lnTo>
                    <a:pt x="177507" y="499821"/>
                  </a:lnTo>
                  <a:lnTo>
                    <a:pt x="124536" y="494995"/>
                  </a:lnTo>
                  <a:lnTo>
                    <a:pt x="68105" y="488911"/>
                  </a:lnTo>
                  <a:lnTo>
                    <a:pt x="0" y="480466"/>
                  </a:lnTo>
                  <a:lnTo>
                    <a:pt x="0" y="0"/>
                  </a:lnTo>
                  <a:lnTo>
                    <a:pt x="1334769" y="0"/>
                  </a:lnTo>
                  <a:lnTo>
                    <a:pt x="133476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635"/>
                  </a:lnTo>
                  <a:lnTo>
                    <a:pt x="10731" y="462635"/>
                  </a:lnTo>
                  <a:lnTo>
                    <a:pt x="19050" y="472084"/>
                  </a:lnTo>
                  <a:lnTo>
                    <a:pt x="89121" y="472084"/>
                  </a:lnTo>
                  <a:lnTo>
                    <a:pt x="98894" y="473176"/>
                  </a:lnTo>
                  <a:lnTo>
                    <a:pt x="126466" y="476046"/>
                  </a:lnTo>
                  <a:lnTo>
                    <a:pt x="153200" y="478586"/>
                  </a:lnTo>
                  <a:lnTo>
                    <a:pt x="179108" y="480834"/>
                  </a:lnTo>
                  <a:lnTo>
                    <a:pt x="204241" y="482790"/>
                  </a:lnTo>
                  <a:lnTo>
                    <a:pt x="228600" y="484454"/>
                  </a:lnTo>
                  <a:lnTo>
                    <a:pt x="252247" y="485851"/>
                  </a:lnTo>
                  <a:lnTo>
                    <a:pt x="275196" y="486968"/>
                  </a:lnTo>
                  <a:lnTo>
                    <a:pt x="297484" y="487845"/>
                  </a:lnTo>
                  <a:lnTo>
                    <a:pt x="319138" y="488454"/>
                  </a:lnTo>
                  <a:lnTo>
                    <a:pt x="340182" y="488835"/>
                  </a:lnTo>
                  <a:lnTo>
                    <a:pt x="360607" y="488987"/>
                  </a:lnTo>
                  <a:lnTo>
                    <a:pt x="617844" y="488988"/>
                  </a:lnTo>
                  <a:lnTo>
                    <a:pt x="606717" y="490639"/>
                  </a:lnTo>
                  <a:lnTo>
                    <a:pt x="542480" y="498665"/>
                  </a:lnTo>
                  <a:lnTo>
                    <a:pt x="491820" y="503300"/>
                  </a:lnTo>
                  <a:lnTo>
                    <a:pt x="438162" y="506475"/>
                  </a:lnTo>
                  <a:lnTo>
                    <a:pt x="380695" y="507961"/>
                  </a:lnTo>
                  <a:lnTo>
                    <a:pt x="360565" y="508038"/>
                  </a:lnTo>
                  <a:close/>
                </a:path>
                <a:path w="133477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334770" h="508635">
                  <a:moveTo>
                    <a:pt x="131571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15719" y="9525"/>
                  </a:lnTo>
                  <a:lnTo>
                    <a:pt x="1315719" y="19050"/>
                  </a:lnTo>
                  <a:close/>
                </a:path>
                <a:path w="1334770" h="508635">
                  <a:moveTo>
                    <a:pt x="1315719" y="397236"/>
                  </a:moveTo>
                  <a:lnTo>
                    <a:pt x="1315719" y="9525"/>
                  </a:lnTo>
                  <a:lnTo>
                    <a:pt x="1325244" y="19050"/>
                  </a:lnTo>
                  <a:lnTo>
                    <a:pt x="1334769" y="19050"/>
                  </a:lnTo>
                  <a:lnTo>
                    <a:pt x="1334769" y="397205"/>
                  </a:lnTo>
                  <a:lnTo>
                    <a:pt x="1325206" y="397205"/>
                  </a:lnTo>
                  <a:lnTo>
                    <a:pt x="1315719" y="397236"/>
                  </a:lnTo>
                  <a:close/>
                </a:path>
                <a:path w="1334770" h="508635">
                  <a:moveTo>
                    <a:pt x="1334769" y="19050"/>
                  </a:moveTo>
                  <a:lnTo>
                    <a:pt x="1325244" y="19050"/>
                  </a:lnTo>
                  <a:lnTo>
                    <a:pt x="1315719" y="9525"/>
                  </a:lnTo>
                  <a:lnTo>
                    <a:pt x="1334769" y="9525"/>
                  </a:lnTo>
                  <a:lnTo>
                    <a:pt x="1334769" y="19050"/>
                  </a:lnTo>
                  <a:close/>
                </a:path>
                <a:path w="1334770" h="508635">
                  <a:moveTo>
                    <a:pt x="1315719" y="406730"/>
                  </a:moveTo>
                  <a:lnTo>
                    <a:pt x="1315719" y="397236"/>
                  </a:lnTo>
                  <a:lnTo>
                    <a:pt x="1325206" y="397205"/>
                  </a:lnTo>
                  <a:lnTo>
                    <a:pt x="1315719" y="406730"/>
                  </a:lnTo>
                  <a:close/>
                </a:path>
                <a:path w="1334770" h="508635">
                  <a:moveTo>
                    <a:pt x="1334769" y="406730"/>
                  </a:moveTo>
                  <a:lnTo>
                    <a:pt x="1315719" y="406730"/>
                  </a:lnTo>
                  <a:lnTo>
                    <a:pt x="1325206" y="397205"/>
                  </a:lnTo>
                  <a:lnTo>
                    <a:pt x="1334769" y="397205"/>
                  </a:lnTo>
                  <a:lnTo>
                    <a:pt x="1334769" y="406730"/>
                  </a:lnTo>
                  <a:close/>
                </a:path>
                <a:path w="1334770" h="508635">
                  <a:moveTo>
                    <a:pt x="809417" y="457073"/>
                  </a:moveTo>
                  <a:lnTo>
                    <a:pt x="696645" y="457073"/>
                  </a:lnTo>
                  <a:lnTo>
                    <a:pt x="775872" y="443420"/>
                  </a:lnTo>
                  <a:lnTo>
                    <a:pt x="819456" y="436118"/>
                  </a:lnTo>
                  <a:lnTo>
                    <a:pt x="860890" y="429602"/>
                  </a:lnTo>
                  <a:lnTo>
                    <a:pt x="933450" y="419582"/>
                  </a:lnTo>
                  <a:lnTo>
                    <a:pt x="973150" y="414921"/>
                  </a:lnTo>
                  <a:lnTo>
                    <a:pt x="1015022" y="410641"/>
                  </a:lnTo>
                  <a:lnTo>
                    <a:pt x="1059294" y="406831"/>
                  </a:lnTo>
                  <a:lnTo>
                    <a:pt x="1106233" y="403555"/>
                  </a:lnTo>
                  <a:lnTo>
                    <a:pt x="1156042" y="400888"/>
                  </a:lnTo>
                  <a:lnTo>
                    <a:pt x="1209001" y="398881"/>
                  </a:lnTo>
                  <a:lnTo>
                    <a:pt x="1265313" y="397637"/>
                  </a:lnTo>
                  <a:lnTo>
                    <a:pt x="1315719" y="397236"/>
                  </a:lnTo>
                  <a:lnTo>
                    <a:pt x="1315719" y="406730"/>
                  </a:lnTo>
                  <a:lnTo>
                    <a:pt x="1334769" y="406730"/>
                  </a:lnTo>
                  <a:lnTo>
                    <a:pt x="1334769" y="416217"/>
                  </a:lnTo>
                  <a:lnTo>
                    <a:pt x="1294917" y="416356"/>
                  </a:lnTo>
                  <a:lnTo>
                    <a:pt x="1265567" y="416687"/>
                  </a:lnTo>
                  <a:lnTo>
                    <a:pt x="1237106" y="417207"/>
                  </a:lnTo>
                  <a:lnTo>
                    <a:pt x="1209535" y="417931"/>
                  </a:lnTo>
                  <a:lnTo>
                    <a:pt x="1182801" y="418833"/>
                  </a:lnTo>
                  <a:lnTo>
                    <a:pt x="1156881" y="419912"/>
                  </a:lnTo>
                  <a:lnTo>
                    <a:pt x="1132002" y="421157"/>
                  </a:lnTo>
                  <a:lnTo>
                    <a:pt x="1107363" y="422567"/>
                  </a:lnTo>
                  <a:lnTo>
                    <a:pt x="1083703" y="424129"/>
                  </a:lnTo>
                  <a:lnTo>
                    <a:pt x="1060914" y="425818"/>
                  </a:lnTo>
                  <a:lnTo>
                    <a:pt x="1038440" y="427659"/>
                  </a:lnTo>
                  <a:lnTo>
                    <a:pt x="1016903" y="429602"/>
                  </a:lnTo>
                  <a:lnTo>
                    <a:pt x="975159" y="433857"/>
                  </a:lnTo>
                  <a:lnTo>
                    <a:pt x="935791" y="438492"/>
                  </a:lnTo>
                  <a:lnTo>
                    <a:pt x="862464" y="448627"/>
                  </a:lnTo>
                  <a:lnTo>
                    <a:pt x="828064" y="453999"/>
                  </a:lnTo>
                  <a:lnTo>
                    <a:pt x="809417" y="457073"/>
                  </a:lnTo>
                  <a:close/>
                </a:path>
                <a:path w="1334770" h="508635">
                  <a:moveTo>
                    <a:pt x="1131747" y="421170"/>
                  </a:moveTo>
                  <a:lnTo>
                    <a:pt x="1132002" y="421157"/>
                  </a:lnTo>
                  <a:lnTo>
                    <a:pt x="1131747" y="421170"/>
                  </a:lnTo>
                  <a:close/>
                </a:path>
                <a:path w="1334770" h="508635">
                  <a:moveTo>
                    <a:pt x="1060742" y="425831"/>
                  </a:moveTo>
                  <a:lnTo>
                    <a:pt x="1060914" y="425818"/>
                  </a:lnTo>
                  <a:lnTo>
                    <a:pt x="1060742" y="425831"/>
                  </a:lnTo>
                  <a:close/>
                </a:path>
                <a:path w="1334770" h="508635">
                  <a:moveTo>
                    <a:pt x="1016762" y="429615"/>
                  </a:moveTo>
                  <a:lnTo>
                    <a:pt x="1016903" y="429602"/>
                  </a:lnTo>
                  <a:lnTo>
                    <a:pt x="1016762" y="429615"/>
                  </a:lnTo>
                  <a:close/>
                </a:path>
                <a:path w="1334770" h="508635">
                  <a:moveTo>
                    <a:pt x="995692" y="431685"/>
                  </a:moveTo>
                  <a:lnTo>
                    <a:pt x="995821" y="431673"/>
                  </a:lnTo>
                  <a:lnTo>
                    <a:pt x="995692" y="431685"/>
                  </a:lnTo>
                  <a:close/>
                </a:path>
                <a:path w="1334770" h="508635">
                  <a:moveTo>
                    <a:pt x="975194" y="433857"/>
                  </a:moveTo>
                  <a:close/>
                </a:path>
                <a:path w="1334770" h="508635">
                  <a:moveTo>
                    <a:pt x="955230" y="436130"/>
                  </a:moveTo>
                  <a:close/>
                </a:path>
                <a:path w="1334770" h="508635">
                  <a:moveTo>
                    <a:pt x="935854" y="438484"/>
                  </a:moveTo>
                  <a:close/>
                </a:path>
                <a:path w="1334770" h="508635">
                  <a:moveTo>
                    <a:pt x="935791" y="438492"/>
                  </a:moveTo>
                  <a:close/>
                </a:path>
                <a:path w="1334770" h="508635">
                  <a:moveTo>
                    <a:pt x="898297" y="443433"/>
                  </a:moveTo>
                  <a:close/>
                </a:path>
                <a:path w="1334770" h="508635">
                  <a:moveTo>
                    <a:pt x="862464" y="448627"/>
                  </a:moveTo>
                  <a:close/>
                </a:path>
                <a:path w="1334770" h="508635">
                  <a:moveTo>
                    <a:pt x="828065" y="453999"/>
                  </a:moveTo>
                  <a:close/>
                </a:path>
                <a:path w="1334770" h="508635">
                  <a:moveTo>
                    <a:pt x="778706" y="462254"/>
                  </a:moveTo>
                  <a:lnTo>
                    <a:pt x="665810" y="462254"/>
                  </a:lnTo>
                  <a:lnTo>
                    <a:pt x="696683" y="457060"/>
                  </a:lnTo>
                  <a:lnTo>
                    <a:pt x="809417" y="457073"/>
                  </a:lnTo>
                  <a:lnTo>
                    <a:pt x="794844" y="459473"/>
                  </a:lnTo>
                  <a:lnTo>
                    <a:pt x="778706" y="462254"/>
                  </a:lnTo>
                  <a:close/>
                </a:path>
                <a:path w="1334770" h="508635">
                  <a:moveTo>
                    <a:pt x="794854" y="459473"/>
                  </a:moveTo>
                  <a:close/>
                </a:path>
                <a:path w="1334770" h="508635">
                  <a:moveTo>
                    <a:pt x="723365" y="471792"/>
                  </a:moveTo>
                  <a:lnTo>
                    <a:pt x="603986" y="471792"/>
                  </a:lnTo>
                  <a:lnTo>
                    <a:pt x="635114" y="467169"/>
                  </a:lnTo>
                  <a:lnTo>
                    <a:pt x="665873" y="462241"/>
                  </a:lnTo>
                  <a:lnTo>
                    <a:pt x="778706" y="462254"/>
                  </a:lnTo>
                  <a:lnTo>
                    <a:pt x="723365" y="471792"/>
                  </a:lnTo>
                  <a:close/>
                </a:path>
                <a:path w="1334770" h="508635">
                  <a:moveTo>
                    <a:pt x="19050" y="472084"/>
                  </a:moveTo>
                  <a:lnTo>
                    <a:pt x="10731" y="462635"/>
                  </a:lnTo>
                  <a:lnTo>
                    <a:pt x="19050" y="463690"/>
                  </a:lnTo>
                  <a:lnTo>
                    <a:pt x="19050" y="472084"/>
                  </a:lnTo>
                  <a:close/>
                </a:path>
                <a:path w="1334770" h="508635">
                  <a:moveTo>
                    <a:pt x="19050" y="463690"/>
                  </a:moveTo>
                  <a:lnTo>
                    <a:pt x="10731" y="462635"/>
                  </a:lnTo>
                  <a:lnTo>
                    <a:pt x="19050" y="462635"/>
                  </a:lnTo>
                  <a:lnTo>
                    <a:pt x="19050" y="463690"/>
                  </a:lnTo>
                  <a:close/>
                </a:path>
                <a:path w="1334770" h="508635">
                  <a:moveTo>
                    <a:pt x="89121" y="472084"/>
                  </a:moveTo>
                  <a:lnTo>
                    <a:pt x="19050" y="472084"/>
                  </a:lnTo>
                  <a:lnTo>
                    <a:pt x="19050" y="463690"/>
                  </a:lnTo>
                  <a:lnTo>
                    <a:pt x="41084" y="466483"/>
                  </a:lnTo>
                  <a:lnTo>
                    <a:pt x="70446" y="470001"/>
                  </a:lnTo>
                  <a:lnTo>
                    <a:pt x="89121" y="472084"/>
                  </a:lnTo>
                  <a:close/>
                </a:path>
                <a:path w="1334770" h="508635">
                  <a:moveTo>
                    <a:pt x="635000" y="467182"/>
                  </a:moveTo>
                  <a:close/>
                </a:path>
                <a:path w="1334770" h="508635">
                  <a:moveTo>
                    <a:pt x="698953" y="475995"/>
                  </a:moveTo>
                  <a:lnTo>
                    <a:pt x="572528" y="475995"/>
                  </a:lnTo>
                  <a:lnTo>
                    <a:pt x="604126" y="471766"/>
                  </a:lnTo>
                  <a:lnTo>
                    <a:pt x="603986" y="471792"/>
                  </a:lnTo>
                  <a:lnTo>
                    <a:pt x="723365" y="471792"/>
                  </a:lnTo>
                  <a:lnTo>
                    <a:pt x="698953" y="475995"/>
                  </a:lnTo>
                  <a:close/>
                </a:path>
                <a:path w="1334770" h="508635">
                  <a:moveTo>
                    <a:pt x="676769" y="479729"/>
                  </a:moveTo>
                  <a:lnTo>
                    <a:pt x="540410" y="479729"/>
                  </a:lnTo>
                  <a:lnTo>
                    <a:pt x="556679" y="477913"/>
                  </a:lnTo>
                  <a:lnTo>
                    <a:pt x="572642" y="475970"/>
                  </a:lnTo>
                  <a:lnTo>
                    <a:pt x="698953" y="475995"/>
                  </a:lnTo>
                  <a:lnTo>
                    <a:pt x="676769" y="479729"/>
                  </a:lnTo>
                  <a:close/>
                </a:path>
                <a:path w="1334770" h="508635">
                  <a:moveTo>
                    <a:pt x="657171" y="482930"/>
                  </a:moveTo>
                  <a:lnTo>
                    <a:pt x="507314" y="482930"/>
                  </a:lnTo>
                  <a:lnTo>
                    <a:pt x="524090" y="481393"/>
                  </a:lnTo>
                  <a:lnTo>
                    <a:pt x="540499" y="479717"/>
                  </a:lnTo>
                  <a:lnTo>
                    <a:pt x="676769" y="479729"/>
                  </a:lnTo>
                  <a:lnTo>
                    <a:pt x="657171" y="482930"/>
                  </a:lnTo>
                  <a:close/>
                </a:path>
                <a:path w="1334770" h="508635">
                  <a:moveTo>
                    <a:pt x="628201" y="487451"/>
                  </a:moveTo>
                  <a:lnTo>
                    <a:pt x="437286" y="487451"/>
                  </a:lnTo>
                  <a:lnTo>
                    <a:pt x="455460" y="486575"/>
                  </a:lnTo>
                  <a:lnTo>
                    <a:pt x="473125" y="485520"/>
                  </a:lnTo>
                  <a:lnTo>
                    <a:pt x="490435" y="484301"/>
                  </a:lnTo>
                  <a:lnTo>
                    <a:pt x="507403" y="482917"/>
                  </a:lnTo>
                  <a:lnTo>
                    <a:pt x="657171" y="482930"/>
                  </a:lnTo>
                  <a:lnTo>
                    <a:pt x="637959" y="486003"/>
                  </a:lnTo>
                  <a:lnTo>
                    <a:pt x="628201" y="487451"/>
                  </a:lnTo>
                  <a:close/>
                </a:path>
                <a:path w="1334770" h="508635">
                  <a:moveTo>
                    <a:pt x="623579" y="488137"/>
                  </a:moveTo>
                  <a:lnTo>
                    <a:pt x="418807" y="488137"/>
                  </a:lnTo>
                  <a:lnTo>
                    <a:pt x="437400" y="487438"/>
                  </a:lnTo>
                  <a:lnTo>
                    <a:pt x="628201" y="487451"/>
                  </a:lnTo>
                  <a:lnTo>
                    <a:pt x="623579" y="488137"/>
                  </a:lnTo>
                  <a:close/>
                </a:path>
                <a:path w="1334770" h="508635">
                  <a:moveTo>
                    <a:pt x="617844" y="488988"/>
                  </a:moveTo>
                  <a:lnTo>
                    <a:pt x="360607" y="488987"/>
                  </a:lnTo>
                  <a:lnTo>
                    <a:pt x="380580" y="488911"/>
                  </a:lnTo>
                  <a:lnTo>
                    <a:pt x="399986" y="488619"/>
                  </a:lnTo>
                  <a:lnTo>
                    <a:pt x="418922" y="488124"/>
                  </a:lnTo>
                  <a:lnTo>
                    <a:pt x="623579" y="488137"/>
                  </a:lnTo>
                  <a:lnTo>
                    <a:pt x="617844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27275" y="1162812"/>
              <a:ext cx="818515" cy="1618615"/>
            </a:xfrm>
            <a:custGeom>
              <a:avLst/>
              <a:gdLst/>
              <a:ahLst/>
              <a:cxnLst/>
              <a:rect l="l" t="t" r="r" b="b"/>
              <a:pathLst>
                <a:path w="818514" h="1618614">
                  <a:moveTo>
                    <a:pt x="818388" y="1618488"/>
                  </a:moveTo>
                  <a:lnTo>
                    <a:pt x="0" y="1618488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61848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7369" y="1152525"/>
              <a:ext cx="837565" cy="1638935"/>
            </a:xfrm>
            <a:custGeom>
              <a:avLst/>
              <a:gdLst/>
              <a:ahLst/>
              <a:cxnLst/>
              <a:rect l="l" t="t" r="r" b="b"/>
              <a:pathLst>
                <a:path w="837564" h="1638935">
                  <a:moveTo>
                    <a:pt x="837565" y="1638935"/>
                  </a:moveTo>
                  <a:lnTo>
                    <a:pt x="0" y="163893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619885"/>
                  </a:lnTo>
                  <a:lnTo>
                    <a:pt x="9525" y="1619885"/>
                  </a:lnTo>
                  <a:lnTo>
                    <a:pt x="19050" y="1629410"/>
                  </a:lnTo>
                  <a:lnTo>
                    <a:pt x="837565" y="1629409"/>
                  </a:lnTo>
                  <a:lnTo>
                    <a:pt x="837565" y="1638935"/>
                  </a:lnTo>
                  <a:close/>
                </a:path>
                <a:path w="837564" h="16389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3893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619885"/>
                  </a:lnTo>
                  <a:lnTo>
                    <a:pt x="828040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38935">
                  <a:moveTo>
                    <a:pt x="19050" y="1629410"/>
                  </a:moveTo>
                  <a:lnTo>
                    <a:pt x="9525" y="1619885"/>
                  </a:lnTo>
                  <a:lnTo>
                    <a:pt x="19050" y="1619885"/>
                  </a:lnTo>
                  <a:lnTo>
                    <a:pt x="19050" y="162941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19050" y="1629410"/>
                  </a:lnTo>
                  <a:lnTo>
                    <a:pt x="19050" y="1619885"/>
                  </a:lnTo>
                  <a:lnTo>
                    <a:pt x="818515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629409"/>
                  </a:moveTo>
                  <a:lnTo>
                    <a:pt x="818515" y="1629410"/>
                  </a:lnTo>
                  <a:lnTo>
                    <a:pt x="828040" y="1619885"/>
                  </a:lnTo>
                  <a:lnTo>
                    <a:pt x="837565" y="1619885"/>
                  </a:lnTo>
                  <a:lnTo>
                    <a:pt x="837565" y="1629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77567" y="1228343"/>
              <a:ext cx="718185" cy="302260"/>
            </a:xfrm>
            <a:custGeom>
              <a:avLst/>
              <a:gdLst/>
              <a:ahLst/>
              <a:cxnLst/>
              <a:rect l="l" t="t" r="r" b="b"/>
              <a:pathLst>
                <a:path w="718185" h="302259">
                  <a:moveTo>
                    <a:pt x="358139" y="301751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717804" y="0"/>
                  </a:lnTo>
                  <a:lnTo>
                    <a:pt x="717804" y="242315"/>
                  </a:lnTo>
                  <a:lnTo>
                    <a:pt x="358139" y="301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8169" y="1219200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09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7"/>
                  </a:lnTo>
                  <a:lnTo>
                    <a:pt x="11099" y="241427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2"/>
                  </a:lnTo>
                  <a:lnTo>
                    <a:pt x="481236" y="301752"/>
                  </a:lnTo>
                  <a:lnTo>
                    <a:pt x="367982" y="320814"/>
                  </a:lnTo>
                  <a:close/>
                </a:path>
                <a:path w="735964" h="32130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09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09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7"/>
                  </a:lnTo>
                  <a:lnTo>
                    <a:pt x="724865" y="241427"/>
                  </a:lnTo>
                  <a:lnTo>
                    <a:pt x="716915" y="242764"/>
                  </a:lnTo>
                  <a:close/>
                </a:path>
                <a:path w="735964" h="321309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09">
                  <a:moveTo>
                    <a:pt x="19050" y="250825"/>
                  </a:moveTo>
                  <a:lnTo>
                    <a:pt x="11099" y="241427"/>
                  </a:lnTo>
                  <a:lnTo>
                    <a:pt x="19049" y="242764"/>
                  </a:lnTo>
                  <a:lnTo>
                    <a:pt x="19050" y="250825"/>
                  </a:lnTo>
                  <a:close/>
                </a:path>
                <a:path w="735964" h="321309">
                  <a:moveTo>
                    <a:pt x="19050" y="242764"/>
                  </a:moveTo>
                  <a:lnTo>
                    <a:pt x="11099" y="241427"/>
                  </a:lnTo>
                  <a:lnTo>
                    <a:pt x="19050" y="241427"/>
                  </a:lnTo>
                  <a:lnTo>
                    <a:pt x="19050" y="242764"/>
                  </a:lnTo>
                  <a:close/>
                </a:path>
                <a:path w="735964" h="321309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7"/>
                  </a:lnTo>
                  <a:lnTo>
                    <a:pt x="716915" y="250825"/>
                  </a:lnTo>
                  <a:close/>
                </a:path>
                <a:path w="735964" h="321309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7"/>
                  </a:lnTo>
                  <a:lnTo>
                    <a:pt x="735965" y="241427"/>
                  </a:lnTo>
                  <a:lnTo>
                    <a:pt x="735965" y="250825"/>
                  </a:lnTo>
                  <a:close/>
                </a:path>
                <a:path w="735964" h="321309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09">
                  <a:moveTo>
                    <a:pt x="481236" y="301752"/>
                  </a:moveTo>
                  <a:lnTo>
                    <a:pt x="369557" y="301752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2"/>
                  </a:lnTo>
                  <a:close/>
                </a:path>
                <a:path w="735964" h="321309">
                  <a:moveTo>
                    <a:pt x="369557" y="301752"/>
                  </a:moveTo>
                  <a:lnTo>
                    <a:pt x="366407" y="301752"/>
                  </a:lnTo>
                  <a:lnTo>
                    <a:pt x="367982" y="301486"/>
                  </a:lnTo>
                  <a:lnTo>
                    <a:pt x="369557" y="301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77567" y="2267711"/>
              <a:ext cx="716280" cy="379730"/>
            </a:xfrm>
            <a:custGeom>
              <a:avLst/>
              <a:gdLst/>
              <a:ahLst/>
              <a:cxnLst/>
              <a:rect l="l" t="t" r="r" b="b"/>
              <a:pathLst>
                <a:path w="716280" h="379730">
                  <a:moveTo>
                    <a:pt x="716280" y="379475"/>
                  </a:moveTo>
                  <a:lnTo>
                    <a:pt x="0" y="379475"/>
                  </a:lnTo>
                  <a:lnTo>
                    <a:pt x="0" y="74675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3794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8169" y="2257425"/>
              <a:ext cx="735330" cy="399415"/>
            </a:xfrm>
            <a:custGeom>
              <a:avLst/>
              <a:gdLst/>
              <a:ahLst/>
              <a:cxnLst/>
              <a:rect l="l" t="t" r="r" b="b"/>
              <a:pathLst>
                <a:path w="735330" h="399414">
                  <a:moveTo>
                    <a:pt x="735330" y="399414"/>
                  </a:moveTo>
                  <a:lnTo>
                    <a:pt x="0" y="399414"/>
                  </a:lnTo>
                  <a:lnTo>
                    <a:pt x="0" y="79870"/>
                  </a:lnTo>
                  <a:lnTo>
                    <a:pt x="150406" y="0"/>
                  </a:lnTo>
                  <a:lnTo>
                    <a:pt x="735330" y="0"/>
                  </a:lnTo>
                  <a:lnTo>
                    <a:pt x="735330" y="9525"/>
                  </a:lnTo>
                  <a:lnTo>
                    <a:pt x="716280" y="9525"/>
                  </a:lnTo>
                  <a:lnTo>
                    <a:pt x="716280" y="17932"/>
                  </a:lnTo>
                  <a:lnTo>
                    <a:pt x="157251" y="17932"/>
                  </a:lnTo>
                  <a:lnTo>
                    <a:pt x="152781" y="19050"/>
                  </a:lnTo>
                  <a:lnTo>
                    <a:pt x="155146" y="19050"/>
                  </a:lnTo>
                  <a:lnTo>
                    <a:pt x="29827" y="85598"/>
                  </a:lnTo>
                  <a:lnTo>
                    <a:pt x="19050" y="85598"/>
                  </a:lnTo>
                  <a:lnTo>
                    <a:pt x="13995" y="94005"/>
                  </a:lnTo>
                  <a:lnTo>
                    <a:pt x="19050" y="94005"/>
                  </a:lnTo>
                  <a:lnTo>
                    <a:pt x="19050" y="380364"/>
                  </a:lnTo>
                  <a:lnTo>
                    <a:pt x="9525" y="380364"/>
                  </a:lnTo>
                  <a:lnTo>
                    <a:pt x="19050" y="389889"/>
                  </a:lnTo>
                  <a:lnTo>
                    <a:pt x="735330" y="389889"/>
                  </a:lnTo>
                  <a:lnTo>
                    <a:pt x="735330" y="399414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716280" y="9525"/>
                  </a:lnTo>
                  <a:lnTo>
                    <a:pt x="725805" y="19050"/>
                  </a:lnTo>
                  <a:lnTo>
                    <a:pt x="735330" y="19050"/>
                  </a:lnTo>
                  <a:lnTo>
                    <a:pt x="735330" y="380364"/>
                  </a:lnTo>
                  <a:lnTo>
                    <a:pt x="725805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19050"/>
                  </a:moveTo>
                  <a:lnTo>
                    <a:pt x="725805" y="19050"/>
                  </a:lnTo>
                  <a:lnTo>
                    <a:pt x="716280" y="9525"/>
                  </a:lnTo>
                  <a:lnTo>
                    <a:pt x="735330" y="9525"/>
                  </a:lnTo>
                  <a:lnTo>
                    <a:pt x="735330" y="19050"/>
                  </a:lnTo>
                  <a:close/>
                </a:path>
                <a:path w="735330" h="399414">
                  <a:moveTo>
                    <a:pt x="155146" y="19050"/>
                  </a:moveTo>
                  <a:lnTo>
                    <a:pt x="152781" y="19050"/>
                  </a:lnTo>
                  <a:lnTo>
                    <a:pt x="157251" y="17932"/>
                  </a:lnTo>
                  <a:lnTo>
                    <a:pt x="155146" y="19050"/>
                  </a:lnTo>
                  <a:close/>
                </a:path>
                <a:path w="735330" h="399414">
                  <a:moveTo>
                    <a:pt x="716280" y="19050"/>
                  </a:moveTo>
                  <a:lnTo>
                    <a:pt x="155146" y="19050"/>
                  </a:lnTo>
                  <a:lnTo>
                    <a:pt x="157251" y="17932"/>
                  </a:lnTo>
                  <a:lnTo>
                    <a:pt x="716280" y="17932"/>
                  </a:lnTo>
                  <a:lnTo>
                    <a:pt x="716280" y="19050"/>
                  </a:lnTo>
                  <a:close/>
                </a:path>
                <a:path w="735330" h="399414">
                  <a:moveTo>
                    <a:pt x="13995" y="94005"/>
                  </a:moveTo>
                  <a:lnTo>
                    <a:pt x="19050" y="85598"/>
                  </a:lnTo>
                  <a:lnTo>
                    <a:pt x="19050" y="91321"/>
                  </a:lnTo>
                  <a:lnTo>
                    <a:pt x="13995" y="94005"/>
                  </a:lnTo>
                  <a:close/>
                </a:path>
                <a:path w="735330" h="399414">
                  <a:moveTo>
                    <a:pt x="19050" y="91321"/>
                  </a:moveTo>
                  <a:lnTo>
                    <a:pt x="19050" y="85598"/>
                  </a:lnTo>
                  <a:lnTo>
                    <a:pt x="29827" y="85598"/>
                  </a:lnTo>
                  <a:lnTo>
                    <a:pt x="19050" y="91321"/>
                  </a:lnTo>
                  <a:close/>
                </a:path>
                <a:path w="735330" h="399414">
                  <a:moveTo>
                    <a:pt x="19050" y="94005"/>
                  </a:moveTo>
                  <a:lnTo>
                    <a:pt x="13995" y="94005"/>
                  </a:lnTo>
                  <a:lnTo>
                    <a:pt x="19050" y="91321"/>
                  </a:lnTo>
                  <a:lnTo>
                    <a:pt x="19050" y="94005"/>
                  </a:lnTo>
                  <a:close/>
                </a:path>
                <a:path w="735330" h="399414">
                  <a:moveTo>
                    <a:pt x="19050" y="389889"/>
                  </a:moveTo>
                  <a:lnTo>
                    <a:pt x="9525" y="380364"/>
                  </a:lnTo>
                  <a:lnTo>
                    <a:pt x="19050" y="380364"/>
                  </a:lnTo>
                  <a:lnTo>
                    <a:pt x="19050" y="389889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19050" y="389889"/>
                  </a:lnTo>
                  <a:lnTo>
                    <a:pt x="19050" y="380364"/>
                  </a:lnTo>
                  <a:lnTo>
                    <a:pt x="716280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389889"/>
                  </a:moveTo>
                  <a:lnTo>
                    <a:pt x="716280" y="389889"/>
                  </a:lnTo>
                  <a:lnTo>
                    <a:pt x="725805" y="380364"/>
                  </a:lnTo>
                  <a:lnTo>
                    <a:pt x="735330" y="380364"/>
                  </a:lnTo>
                  <a:lnTo>
                    <a:pt x="735330" y="389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37204" y="1720595"/>
              <a:ext cx="2226310" cy="2058035"/>
            </a:xfrm>
            <a:custGeom>
              <a:avLst/>
              <a:gdLst/>
              <a:ahLst/>
              <a:cxnLst/>
              <a:rect l="l" t="t" r="r" b="b"/>
              <a:pathLst>
                <a:path w="2226310" h="2058035">
                  <a:moveTo>
                    <a:pt x="257556" y="118872"/>
                  </a:moveTo>
                  <a:lnTo>
                    <a:pt x="138684" y="0"/>
                  </a:lnTo>
                  <a:lnTo>
                    <a:pt x="138684" y="59436"/>
                  </a:lnTo>
                  <a:lnTo>
                    <a:pt x="0" y="59436"/>
                  </a:lnTo>
                  <a:lnTo>
                    <a:pt x="0" y="178308"/>
                  </a:lnTo>
                  <a:lnTo>
                    <a:pt x="138684" y="178308"/>
                  </a:lnTo>
                  <a:lnTo>
                    <a:pt x="138684" y="237744"/>
                  </a:lnTo>
                  <a:lnTo>
                    <a:pt x="257556" y="118872"/>
                  </a:lnTo>
                  <a:close/>
                </a:path>
                <a:path w="2226310" h="2058035">
                  <a:moveTo>
                    <a:pt x="2226056" y="1041971"/>
                  </a:moveTo>
                  <a:lnTo>
                    <a:pt x="2111362" y="1041971"/>
                  </a:lnTo>
                  <a:lnTo>
                    <a:pt x="2106511" y="1041971"/>
                  </a:lnTo>
                  <a:lnTo>
                    <a:pt x="2100160" y="1029271"/>
                  </a:lnTo>
                  <a:lnTo>
                    <a:pt x="2100948" y="1041971"/>
                  </a:lnTo>
                  <a:lnTo>
                    <a:pt x="2094687" y="1029271"/>
                  </a:lnTo>
                  <a:lnTo>
                    <a:pt x="2064537" y="1029271"/>
                  </a:lnTo>
                  <a:lnTo>
                    <a:pt x="2059152" y="1016571"/>
                  </a:lnTo>
                  <a:lnTo>
                    <a:pt x="2046262" y="1016571"/>
                  </a:lnTo>
                  <a:lnTo>
                    <a:pt x="2041537" y="1003871"/>
                  </a:lnTo>
                  <a:lnTo>
                    <a:pt x="2034108" y="1003871"/>
                  </a:lnTo>
                  <a:lnTo>
                    <a:pt x="2029955" y="991171"/>
                  </a:lnTo>
                  <a:lnTo>
                    <a:pt x="2023516" y="991171"/>
                  </a:lnTo>
                  <a:lnTo>
                    <a:pt x="2020023" y="978471"/>
                  </a:lnTo>
                  <a:lnTo>
                    <a:pt x="2017433" y="978471"/>
                  </a:lnTo>
                  <a:lnTo>
                    <a:pt x="2014423" y="965771"/>
                  </a:lnTo>
                  <a:lnTo>
                    <a:pt x="2014715" y="978471"/>
                  </a:lnTo>
                  <a:lnTo>
                    <a:pt x="2011946" y="965771"/>
                  </a:lnTo>
                  <a:lnTo>
                    <a:pt x="2009940" y="965771"/>
                  </a:lnTo>
                  <a:lnTo>
                    <a:pt x="2007704" y="953071"/>
                  </a:lnTo>
                  <a:lnTo>
                    <a:pt x="2006117" y="953071"/>
                  </a:lnTo>
                  <a:lnTo>
                    <a:pt x="2004428" y="940371"/>
                  </a:lnTo>
                  <a:lnTo>
                    <a:pt x="2003310" y="940371"/>
                  </a:lnTo>
                  <a:lnTo>
                    <a:pt x="2002205" y="927671"/>
                  </a:lnTo>
                  <a:lnTo>
                    <a:pt x="2001558" y="927671"/>
                  </a:lnTo>
                  <a:lnTo>
                    <a:pt x="2001075" y="914971"/>
                  </a:lnTo>
                  <a:lnTo>
                    <a:pt x="2000948" y="914971"/>
                  </a:lnTo>
                  <a:lnTo>
                    <a:pt x="2000948" y="191071"/>
                  </a:lnTo>
                  <a:lnTo>
                    <a:pt x="2000770" y="191071"/>
                  </a:lnTo>
                  <a:lnTo>
                    <a:pt x="2000250" y="178371"/>
                  </a:lnTo>
                  <a:lnTo>
                    <a:pt x="1999373" y="178371"/>
                  </a:lnTo>
                  <a:lnTo>
                    <a:pt x="1998167" y="165671"/>
                  </a:lnTo>
                  <a:lnTo>
                    <a:pt x="1996643" y="165671"/>
                  </a:lnTo>
                  <a:lnTo>
                    <a:pt x="1994789" y="152971"/>
                  </a:lnTo>
                  <a:lnTo>
                    <a:pt x="1992630" y="140271"/>
                  </a:lnTo>
                  <a:lnTo>
                    <a:pt x="1990166" y="140271"/>
                  </a:lnTo>
                  <a:lnTo>
                    <a:pt x="1987423" y="127571"/>
                  </a:lnTo>
                  <a:lnTo>
                    <a:pt x="1984375" y="127571"/>
                  </a:lnTo>
                  <a:lnTo>
                    <a:pt x="1981060" y="114871"/>
                  </a:lnTo>
                  <a:lnTo>
                    <a:pt x="1977478" y="114871"/>
                  </a:lnTo>
                  <a:lnTo>
                    <a:pt x="1973630" y="102171"/>
                  </a:lnTo>
                  <a:lnTo>
                    <a:pt x="1969528" y="102171"/>
                  </a:lnTo>
                  <a:lnTo>
                    <a:pt x="1965185" y="89471"/>
                  </a:lnTo>
                  <a:lnTo>
                    <a:pt x="1955787" y="89471"/>
                  </a:lnTo>
                  <a:lnTo>
                    <a:pt x="1950745" y="76771"/>
                  </a:lnTo>
                  <a:lnTo>
                    <a:pt x="1940039" y="76771"/>
                  </a:lnTo>
                  <a:lnTo>
                    <a:pt x="1934375" y="64071"/>
                  </a:lnTo>
                  <a:lnTo>
                    <a:pt x="1922500" y="64071"/>
                  </a:lnTo>
                  <a:lnTo>
                    <a:pt x="1916290" y="51371"/>
                  </a:lnTo>
                  <a:lnTo>
                    <a:pt x="1861959" y="51371"/>
                  </a:lnTo>
                  <a:lnTo>
                    <a:pt x="1861172" y="76771"/>
                  </a:lnTo>
                  <a:lnTo>
                    <a:pt x="1898891" y="76771"/>
                  </a:lnTo>
                  <a:lnTo>
                    <a:pt x="1904568" y="89471"/>
                  </a:lnTo>
                  <a:lnTo>
                    <a:pt x="1903895" y="76771"/>
                  </a:lnTo>
                  <a:lnTo>
                    <a:pt x="1909432" y="89471"/>
                  </a:lnTo>
                  <a:lnTo>
                    <a:pt x="1922691" y="89471"/>
                  </a:lnTo>
                  <a:lnTo>
                    <a:pt x="1927606" y="102171"/>
                  </a:lnTo>
                  <a:lnTo>
                    <a:pt x="1935327" y="102171"/>
                  </a:lnTo>
                  <a:lnTo>
                    <a:pt x="1939671" y="114871"/>
                  </a:lnTo>
                  <a:lnTo>
                    <a:pt x="1946465" y="114871"/>
                  </a:lnTo>
                  <a:lnTo>
                    <a:pt x="1950173" y="127571"/>
                  </a:lnTo>
                  <a:lnTo>
                    <a:pt x="1955888" y="127571"/>
                  </a:lnTo>
                  <a:lnTo>
                    <a:pt x="1958898" y="140271"/>
                  </a:lnTo>
                  <a:lnTo>
                    <a:pt x="1961108" y="140271"/>
                  </a:lnTo>
                  <a:lnTo>
                    <a:pt x="1963610" y="152971"/>
                  </a:lnTo>
                  <a:lnTo>
                    <a:pt x="1965413" y="152971"/>
                  </a:lnTo>
                  <a:lnTo>
                    <a:pt x="1967382" y="165671"/>
                  </a:lnTo>
                  <a:lnTo>
                    <a:pt x="1968741" y="165671"/>
                  </a:lnTo>
                  <a:lnTo>
                    <a:pt x="1970138" y="178371"/>
                  </a:lnTo>
                  <a:lnTo>
                    <a:pt x="1970011" y="165671"/>
                  </a:lnTo>
                  <a:lnTo>
                    <a:pt x="1971116" y="178371"/>
                  </a:lnTo>
                  <a:lnTo>
                    <a:pt x="1971763" y="178371"/>
                  </a:lnTo>
                  <a:lnTo>
                    <a:pt x="1972246" y="191071"/>
                  </a:lnTo>
                  <a:lnTo>
                    <a:pt x="1972373" y="203771"/>
                  </a:lnTo>
                  <a:lnTo>
                    <a:pt x="1972373" y="914971"/>
                  </a:lnTo>
                  <a:lnTo>
                    <a:pt x="1972551" y="914971"/>
                  </a:lnTo>
                  <a:lnTo>
                    <a:pt x="1973072" y="927671"/>
                  </a:lnTo>
                  <a:lnTo>
                    <a:pt x="1973948" y="940371"/>
                  </a:lnTo>
                  <a:lnTo>
                    <a:pt x="1975154" y="940371"/>
                  </a:lnTo>
                  <a:lnTo>
                    <a:pt x="1976678" y="953071"/>
                  </a:lnTo>
                  <a:lnTo>
                    <a:pt x="1978533" y="953071"/>
                  </a:lnTo>
                  <a:lnTo>
                    <a:pt x="1980692" y="965771"/>
                  </a:lnTo>
                  <a:lnTo>
                    <a:pt x="1983155" y="965771"/>
                  </a:lnTo>
                  <a:lnTo>
                    <a:pt x="1985899" y="978471"/>
                  </a:lnTo>
                  <a:lnTo>
                    <a:pt x="1988947" y="978471"/>
                  </a:lnTo>
                  <a:lnTo>
                    <a:pt x="1992261" y="991171"/>
                  </a:lnTo>
                  <a:lnTo>
                    <a:pt x="1995843" y="991171"/>
                  </a:lnTo>
                  <a:lnTo>
                    <a:pt x="1999691" y="1003871"/>
                  </a:lnTo>
                  <a:lnTo>
                    <a:pt x="2003793" y="1003871"/>
                  </a:lnTo>
                  <a:lnTo>
                    <a:pt x="2008136" y="1016571"/>
                  </a:lnTo>
                  <a:lnTo>
                    <a:pt x="2012721" y="1016571"/>
                  </a:lnTo>
                  <a:lnTo>
                    <a:pt x="2017534" y="1029271"/>
                  </a:lnTo>
                  <a:lnTo>
                    <a:pt x="2027821" y="1029271"/>
                  </a:lnTo>
                  <a:lnTo>
                    <a:pt x="2033282" y="1041971"/>
                  </a:lnTo>
                  <a:lnTo>
                    <a:pt x="2044788" y="1041971"/>
                  </a:lnTo>
                  <a:lnTo>
                    <a:pt x="2050821" y="1054671"/>
                  </a:lnTo>
                  <a:lnTo>
                    <a:pt x="2038946" y="1054671"/>
                  </a:lnTo>
                  <a:lnTo>
                    <a:pt x="2033282" y="1067371"/>
                  </a:lnTo>
                  <a:lnTo>
                    <a:pt x="2022576" y="1067371"/>
                  </a:lnTo>
                  <a:lnTo>
                    <a:pt x="2017534" y="1080071"/>
                  </a:lnTo>
                  <a:lnTo>
                    <a:pt x="2012721" y="1080071"/>
                  </a:lnTo>
                  <a:lnTo>
                    <a:pt x="2008136" y="1092771"/>
                  </a:lnTo>
                  <a:lnTo>
                    <a:pt x="1999691" y="1092771"/>
                  </a:lnTo>
                  <a:lnTo>
                    <a:pt x="1995843" y="1105471"/>
                  </a:lnTo>
                  <a:lnTo>
                    <a:pt x="1992261" y="1105471"/>
                  </a:lnTo>
                  <a:lnTo>
                    <a:pt x="1988947" y="1118171"/>
                  </a:lnTo>
                  <a:lnTo>
                    <a:pt x="1985899" y="1118171"/>
                  </a:lnTo>
                  <a:lnTo>
                    <a:pt x="1983155" y="1130871"/>
                  </a:lnTo>
                  <a:lnTo>
                    <a:pt x="1980692" y="1130871"/>
                  </a:lnTo>
                  <a:lnTo>
                    <a:pt x="1978533" y="1143571"/>
                  </a:lnTo>
                  <a:lnTo>
                    <a:pt x="1976678" y="1156271"/>
                  </a:lnTo>
                  <a:lnTo>
                    <a:pt x="1975154" y="1156271"/>
                  </a:lnTo>
                  <a:lnTo>
                    <a:pt x="1973948" y="1168971"/>
                  </a:lnTo>
                  <a:lnTo>
                    <a:pt x="1973072" y="1168971"/>
                  </a:lnTo>
                  <a:lnTo>
                    <a:pt x="1972551" y="1181671"/>
                  </a:lnTo>
                  <a:lnTo>
                    <a:pt x="1972373" y="1194371"/>
                  </a:lnTo>
                  <a:lnTo>
                    <a:pt x="1972373" y="1905571"/>
                  </a:lnTo>
                  <a:lnTo>
                    <a:pt x="1972246" y="1905571"/>
                  </a:lnTo>
                  <a:lnTo>
                    <a:pt x="1971763" y="1918271"/>
                  </a:lnTo>
                  <a:lnTo>
                    <a:pt x="1971116" y="1918271"/>
                  </a:lnTo>
                  <a:lnTo>
                    <a:pt x="1970011" y="1930971"/>
                  </a:lnTo>
                  <a:lnTo>
                    <a:pt x="1968881" y="1930971"/>
                  </a:lnTo>
                  <a:lnTo>
                    <a:pt x="1967204" y="1943671"/>
                  </a:lnTo>
                  <a:lnTo>
                    <a:pt x="1965617" y="1943671"/>
                  </a:lnTo>
                  <a:lnTo>
                    <a:pt x="1963381" y="1956371"/>
                  </a:lnTo>
                  <a:lnTo>
                    <a:pt x="1961375" y="1956371"/>
                  </a:lnTo>
                  <a:lnTo>
                    <a:pt x="1958606" y="1969071"/>
                  </a:lnTo>
                  <a:lnTo>
                    <a:pt x="1953298" y="1969071"/>
                  </a:lnTo>
                  <a:lnTo>
                    <a:pt x="1949805" y="1981771"/>
                  </a:lnTo>
                  <a:lnTo>
                    <a:pt x="1943354" y="1981771"/>
                  </a:lnTo>
                  <a:lnTo>
                    <a:pt x="1939213" y="1994471"/>
                  </a:lnTo>
                  <a:lnTo>
                    <a:pt x="1931784" y="1994471"/>
                  </a:lnTo>
                  <a:lnTo>
                    <a:pt x="1927059" y="2007171"/>
                  </a:lnTo>
                  <a:lnTo>
                    <a:pt x="1914169" y="2007171"/>
                  </a:lnTo>
                  <a:lnTo>
                    <a:pt x="1908784" y="2019871"/>
                  </a:lnTo>
                  <a:lnTo>
                    <a:pt x="1878634" y="2019871"/>
                  </a:lnTo>
                  <a:lnTo>
                    <a:pt x="1872373" y="2032571"/>
                  </a:lnTo>
                  <a:lnTo>
                    <a:pt x="1861172" y="2032571"/>
                  </a:lnTo>
                  <a:lnTo>
                    <a:pt x="1861959" y="2057971"/>
                  </a:lnTo>
                  <a:lnTo>
                    <a:pt x="1889912" y="2057971"/>
                  </a:lnTo>
                  <a:lnTo>
                    <a:pt x="1896719" y="2045271"/>
                  </a:lnTo>
                  <a:lnTo>
                    <a:pt x="1922500" y="2045271"/>
                  </a:lnTo>
                  <a:lnTo>
                    <a:pt x="1928533" y="2032571"/>
                  </a:lnTo>
                  <a:lnTo>
                    <a:pt x="1940039" y="2032571"/>
                  </a:lnTo>
                  <a:lnTo>
                    <a:pt x="1945500" y="2019871"/>
                  </a:lnTo>
                  <a:lnTo>
                    <a:pt x="1955787" y="2019871"/>
                  </a:lnTo>
                  <a:lnTo>
                    <a:pt x="1960600" y="2007171"/>
                  </a:lnTo>
                  <a:lnTo>
                    <a:pt x="1965185" y="2007171"/>
                  </a:lnTo>
                  <a:lnTo>
                    <a:pt x="1969528" y="1994471"/>
                  </a:lnTo>
                  <a:lnTo>
                    <a:pt x="1977478" y="1994471"/>
                  </a:lnTo>
                  <a:lnTo>
                    <a:pt x="1981060" y="1981771"/>
                  </a:lnTo>
                  <a:lnTo>
                    <a:pt x="1984375" y="1981771"/>
                  </a:lnTo>
                  <a:lnTo>
                    <a:pt x="1987423" y="1969071"/>
                  </a:lnTo>
                  <a:lnTo>
                    <a:pt x="1990166" y="1969071"/>
                  </a:lnTo>
                  <a:lnTo>
                    <a:pt x="1992630" y="1956371"/>
                  </a:lnTo>
                  <a:lnTo>
                    <a:pt x="1994789" y="1943671"/>
                  </a:lnTo>
                  <a:lnTo>
                    <a:pt x="1996643" y="1943671"/>
                  </a:lnTo>
                  <a:lnTo>
                    <a:pt x="1998167" y="1930971"/>
                  </a:lnTo>
                  <a:lnTo>
                    <a:pt x="1999373" y="1930971"/>
                  </a:lnTo>
                  <a:lnTo>
                    <a:pt x="2000250" y="1918271"/>
                  </a:lnTo>
                  <a:lnTo>
                    <a:pt x="2000770" y="1905571"/>
                  </a:lnTo>
                  <a:lnTo>
                    <a:pt x="2000948" y="1905571"/>
                  </a:lnTo>
                  <a:lnTo>
                    <a:pt x="2000948" y="1194371"/>
                  </a:lnTo>
                  <a:lnTo>
                    <a:pt x="2001100" y="1181671"/>
                  </a:lnTo>
                  <a:lnTo>
                    <a:pt x="2001558" y="1168971"/>
                  </a:lnTo>
                  <a:lnTo>
                    <a:pt x="2001494" y="1181671"/>
                  </a:lnTo>
                  <a:lnTo>
                    <a:pt x="2002294" y="1168971"/>
                  </a:lnTo>
                  <a:lnTo>
                    <a:pt x="2003183" y="1168971"/>
                  </a:lnTo>
                  <a:lnTo>
                    <a:pt x="2004580" y="1156271"/>
                  </a:lnTo>
                  <a:lnTo>
                    <a:pt x="2005939" y="1156271"/>
                  </a:lnTo>
                  <a:lnTo>
                    <a:pt x="2007908" y="1143571"/>
                  </a:lnTo>
                  <a:lnTo>
                    <a:pt x="2009711" y="1143571"/>
                  </a:lnTo>
                  <a:lnTo>
                    <a:pt x="2012213" y="1130871"/>
                  </a:lnTo>
                  <a:lnTo>
                    <a:pt x="2014423" y="1130871"/>
                  </a:lnTo>
                  <a:lnTo>
                    <a:pt x="2017433" y="1118171"/>
                  </a:lnTo>
                  <a:lnTo>
                    <a:pt x="2023148" y="1118171"/>
                  </a:lnTo>
                  <a:lnTo>
                    <a:pt x="2026856" y="1105471"/>
                  </a:lnTo>
                  <a:lnTo>
                    <a:pt x="2033651" y="1105471"/>
                  </a:lnTo>
                  <a:lnTo>
                    <a:pt x="2037994" y="1092771"/>
                  </a:lnTo>
                  <a:lnTo>
                    <a:pt x="2045716" y="1092771"/>
                  </a:lnTo>
                  <a:lnTo>
                    <a:pt x="2050618" y="1080071"/>
                  </a:lnTo>
                  <a:lnTo>
                    <a:pt x="2068753" y="1080071"/>
                  </a:lnTo>
                  <a:lnTo>
                    <a:pt x="2074430" y="1067371"/>
                  </a:lnTo>
                  <a:lnTo>
                    <a:pt x="2083409" y="1067371"/>
                  </a:lnTo>
                  <a:lnTo>
                    <a:pt x="2111362" y="1067371"/>
                  </a:lnTo>
                  <a:lnTo>
                    <a:pt x="2226056" y="1067371"/>
                  </a:lnTo>
                  <a:lnTo>
                    <a:pt x="2226056" y="104197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28060" y="169785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70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37204" y="3662172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10" h="238125">
                  <a:moveTo>
                    <a:pt x="138684" y="237743"/>
                  </a:moveTo>
                  <a:lnTo>
                    <a:pt x="138684" y="178307"/>
                  </a:lnTo>
                  <a:lnTo>
                    <a:pt x="0" y="178307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7556" y="118872"/>
                  </a:lnTo>
                  <a:lnTo>
                    <a:pt x="138684" y="23774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28060" y="363968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40736" y="1248156"/>
              <a:ext cx="501650" cy="3142615"/>
            </a:xfrm>
            <a:custGeom>
              <a:avLst/>
              <a:gdLst/>
              <a:ahLst/>
              <a:cxnLst/>
              <a:rect l="l" t="t" r="r" b="b"/>
              <a:pathLst>
                <a:path w="501650" h="3142615">
                  <a:moveTo>
                    <a:pt x="501396" y="3142488"/>
                  </a:moveTo>
                  <a:lnTo>
                    <a:pt x="0" y="3142488"/>
                  </a:lnTo>
                  <a:lnTo>
                    <a:pt x="0" y="0"/>
                  </a:lnTo>
                  <a:lnTo>
                    <a:pt x="501396" y="0"/>
                  </a:lnTo>
                  <a:lnTo>
                    <a:pt x="501396" y="314248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31464" y="1238250"/>
              <a:ext cx="519430" cy="3161665"/>
            </a:xfrm>
            <a:custGeom>
              <a:avLst/>
              <a:gdLst/>
              <a:ahLst/>
              <a:cxnLst/>
              <a:rect l="l" t="t" r="r" b="b"/>
              <a:pathLst>
                <a:path w="519429" h="3161665">
                  <a:moveTo>
                    <a:pt x="519430" y="3161665"/>
                  </a:moveTo>
                  <a:lnTo>
                    <a:pt x="0" y="3161665"/>
                  </a:lnTo>
                  <a:lnTo>
                    <a:pt x="0" y="0"/>
                  </a:lnTo>
                  <a:lnTo>
                    <a:pt x="519430" y="0"/>
                  </a:lnTo>
                  <a:lnTo>
                    <a:pt x="519430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3142615"/>
                  </a:lnTo>
                  <a:lnTo>
                    <a:pt x="9525" y="3142615"/>
                  </a:lnTo>
                  <a:lnTo>
                    <a:pt x="19050" y="3152140"/>
                  </a:lnTo>
                  <a:lnTo>
                    <a:pt x="519430" y="3152140"/>
                  </a:lnTo>
                  <a:lnTo>
                    <a:pt x="519430" y="3161665"/>
                  </a:lnTo>
                  <a:close/>
                </a:path>
                <a:path w="519429" h="316166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519429" h="3161665">
                  <a:moveTo>
                    <a:pt x="500380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500380" y="9525"/>
                  </a:lnTo>
                  <a:lnTo>
                    <a:pt x="500380" y="19049"/>
                  </a:lnTo>
                  <a:close/>
                </a:path>
                <a:path w="519429" h="3161665">
                  <a:moveTo>
                    <a:pt x="500380" y="3152140"/>
                  </a:moveTo>
                  <a:lnTo>
                    <a:pt x="500380" y="9525"/>
                  </a:lnTo>
                  <a:lnTo>
                    <a:pt x="509905" y="19049"/>
                  </a:lnTo>
                  <a:lnTo>
                    <a:pt x="519430" y="19049"/>
                  </a:lnTo>
                  <a:lnTo>
                    <a:pt x="519430" y="3142615"/>
                  </a:lnTo>
                  <a:lnTo>
                    <a:pt x="509905" y="3142615"/>
                  </a:lnTo>
                  <a:lnTo>
                    <a:pt x="500380" y="3152140"/>
                  </a:lnTo>
                  <a:close/>
                </a:path>
                <a:path w="519429" h="3161665">
                  <a:moveTo>
                    <a:pt x="519430" y="19049"/>
                  </a:moveTo>
                  <a:lnTo>
                    <a:pt x="509905" y="19049"/>
                  </a:lnTo>
                  <a:lnTo>
                    <a:pt x="500380" y="9525"/>
                  </a:lnTo>
                  <a:lnTo>
                    <a:pt x="519430" y="9525"/>
                  </a:lnTo>
                  <a:lnTo>
                    <a:pt x="519430" y="19049"/>
                  </a:lnTo>
                  <a:close/>
                </a:path>
                <a:path w="519429" h="3161665">
                  <a:moveTo>
                    <a:pt x="19050" y="3152140"/>
                  </a:moveTo>
                  <a:lnTo>
                    <a:pt x="9525" y="3142615"/>
                  </a:lnTo>
                  <a:lnTo>
                    <a:pt x="19050" y="3142615"/>
                  </a:lnTo>
                  <a:lnTo>
                    <a:pt x="19050" y="3152140"/>
                  </a:lnTo>
                  <a:close/>
                </a:path>
                <a:path w="519429" h="3161665">
                  <a:moveTo>
                    <a:pt x="500380" y="3152140"/>
                  </a:moveTo>
                  <a:lnTo>
                    <a:pt x="19050" y="3152140"/>
                  </a:lnTo>
                  <a:lnTo>
                    <a:pt x="19050" y="3142615"/>
                  </a:lnTo>
                  <a:lnTo>
                    <a:pt x="500380" y="3142615"/>
                  </a:lnTo>
                  <a:lnTo>
                    <a:pt x="500380" y="3152140"/>
                  </a:lnTo>
                  <a:close/>
                </a:path>
                <a:path w="519429" h="3161665">
                  <a:moveTo>
                    <a:pt x="519430" y="3152140"/>
                  </a:moveTo>
                  <a:lnTo>
                    <a:pt x="500380" y="3152140"/>
                  </a:lnTo>
                  <a:lnTo>
                    <a:pt x="509905" y="3142615"/>
                  </a:lnTo>
                  <a:lnTo>
                    <a:pt x="519430" y="3142615"/>
                  </a:lnTo>
                  <a:lnTo>
                    <a:pt x="519430" y="3152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840735" y="1248155"/>
            <a:ext cx="501650" cy="314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algn="just" marL="97155" marR="9144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采 集 器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1940" y="1130300"/>
            <a:ext cx="200025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覆盖率监控进</a:t>
            </a:r>
            <a:r>
              <a:rPr dirty="0" sz="1900" spc="-5">
                <a:latin typeface="Microsoft YaHei"/>
                <a:cs typeface="Microsoft YaHei"/>
              </a:rPr>
              <a:t>程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Dump </a:t>
            </a:r>
            <a:r>
              <a:rPr dirty="0" sz="1600" spc="-5">
                <a:solidFill>
                  <a:srgbClr val="FFFF00"/>
                </a:solidFill>
                <a:latin typeface="Microsoft YaHei"/>
                <a:cs typeface="Microsoft YaHei"/>
              </a:rPr>
              <a:t>v1.0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94535" y="1239519"/>
            <a:ext cx="482600" cy="141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8580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6675" marR="9525">
              <a:lnSpc>
                <a:spcPct val="100000"/>
              </a:lnSpc>
              <a:spcBef>
                <a:spcPts val="1050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过程 版本1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17370" y="2865120"/>
            <a:ext cx="837565" cy="1616075"/>
            <a:chOff x="1817370" y="2865120"/>
            <a:chExt cx="837565" cy="1616075"/>
          </a:xfrm>
        </p:grpSpPr>
        <p:sp>
          <p:nvSpPr>
            <p:cNvPr id="25" name="object 25"/>
            <p:cNvSpPr/>
            <p:nvPr/>
          </p:nvSpPr>
          <p:spPr>
            <a:xfrm>
              <a:off x="1827276" y="2874264"/>
              <a:ext cx="818515" cy="1597660"/>
            </a:xfrm>
            <a:custGeom>
              <a:avLst/>
              <a:gdLst/>
              <a:ahLst/>
              <a:cxnLst/>
              <a:rect l="l" t="t" r="r" b="b"/>
              <a:pathLst>
                <a:path w="818514" h="1597660">
                  <a:moveTo>
                    <a:pt x="818388" y="1597152"/>
                  </a:moveTo>
                  <a:lnTo>
                    <a:pt x="0" y="1597152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59715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17370" y="2865120"/>
              <a:ext cx="837565" cy="1616075"/>
            </a:xfrm>
            <a:custGeom>
              <a:avLst/>
              <a:gdLst/>
              <a:ahLst/>
              <a:cxnLst/>
              <a:rect l="l" t="t" r="r" b="b"/>
              <a:pathLst>
                <a:path w="837564" h="1616075">
                  <a:moveTo>
                    <a:pt x="837565" y="1616075"/>
                  </a:moveTo>
                  <a:lnTo>
                    <a:pt x="0" y="161607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597025"/>
                  </a:lnTo>
                  <a:lnTo>
                    <a:pt x="9525" y="1597025"/>
                  </a:lnTo>
                  <a:lnTo>
                    <a:pt x="19050" y="1606550"/>
                  </a:lnTo>
                  <a:lnTo>
                    <a:pt x="837565" y="1606550"/>
                  </a:lnTo>
                  <a:lnTo>
                    <a:pt x="837565" y="1616075"/>
                  </a:lnTo>
                  <a:close/>
                </a:path>
                <a:path w="837564" h="161607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1607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16075">
                  <a:moveTo>
                    <a:pt x="818515" y="160655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597025"/>
                  </a:lnTo>
                  <a:lnTo>
                    <a:pt x="828040" y="1597025"/>
                  </a:lnTo>
                  <a:lnTo>
                    <a:pt x="818515" y="1606550"/>
                  </a:lnTo>
                  <a:close/>
                </a:path>
                <a:path w="837564" h="161607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16075">
                  <a:moveTo>
                    <a:pt x="19050" y="1606550"/>
                  </a:moveTo>
                  <a:lnTo>
                    <a:pt x="9525" y="1597025"/>
                  </a:lnTo>
                  <a:lnTo>
                    <a:pt x="19050" y="1597025"/>
                  </a:lnTo>
                  <a:lnTo>
                    <a:pt x="19050" y="1606550"/>
                  </a:lnTo>
                  <a:close/>
                </a:path>
                <a:path w="837564" h="1616075">
                  <a:moveTo>
                    <a:pt x="818515" y="1606550"/>
                  </a:moveTo>
                  <a:lnTo>
                    <a:pt x="19050" y="1606550"/>
                  </a:lnTo>
                  <a:lnTo>
                    <a:pt x="19050" y="1597025"/>
                  </a:lnTo>
                  <a:lnTo>
                    <a:pt x="818515" y="1597025"/>
                  </a:lnTo>
                  <a:lnTo>
                    <a:pt x="818515" y="1606550"/>
                  </a:lnTo>
                  <a:close/>
                </a:path>
                <a:path w="837564" h="1616075">
                  <a:moveTo>
                    <a:pt x="837565" y="1606550"/>
                  </a:moveTo>
                  <a:lnTo>
                    <a:pt x="818515" y="1606550"/>
                  </a:lnTo>
                  <a:lnTo>
                    <a:pt x="828040" y="1597025"/>
                  </a:lnTo>
                  <a:lnTo>
                    <a:pt x="837565" y="1597025"/>
                  </a:lnTo>
                  <a:lnTo>
                    <a:pt x="837565" y="1606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77568" y="2945892"/>
              <a:ext cx="718185" cy="302260"/>
            </a:xfrm>
            <a:custGeom>
              <a:avLst/>
              <a:gdLst/>
              <a:ahLst/>
              <a:cxnLst/>
              <a:rect l="l" t="t" r="r" b="b"/>
              <a:pathLst>
                <a:path w="718185" h="302260">
                  <a:moveTo>
                    <a:pt x="358139" y="301751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717804" y="0"/>
                  </a:lnTo>
                  <a:lnTo>
                    <a:pt x="717804" y="242315"/>
                  </a:lnTo>
                  <a:lnTo>
                    <a:pt x="358139" y="301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868170" y="2936875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10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6"/>
                  </a:lnTo>
                  <a:lnTo>
                    <a:pt x="11099" y="241426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1"/>
                  </a:lnTo>
                  <a:lnTo>
                    <a:pt x="481236" y="301751"/>
                  </a:lnTo>
                  <a:lnTo>
                    <a:pt x="367982" y="320814"/>
                  </a:lnTo>
                  <a:close/>
                </a:path>
                <a:path w="735964" h="32131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10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10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6"/>
                  </a:lnTo>
                  <a:lnTo>
                    <a:pt x="724865" y="241426"/>
                  </a:lnTo>
                  <a:lnTo>
                    <a:pt x="716915" y="242764"/>
                  </a:lnTo>
                  <a:close/>
                </a:path>
                <a:path w="735964" h="321310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10">
                  <a:moveTo>
                    <a:pt x="19050" y="250825"/>
                  </a:moveTo>
                  <a:lnTo>
                    <a:pt x="11099" y="241426"/>
                  </a:lnTo>
                  <a:lnTo>
                    <a:pt x="19050" y="242764"/>
                  </a:lnTo>
                  <a:lnTo>
                    <a:pt x="19050" y="250825"/>
                  </a:lnTo>
                  <a:close/>
                </a:path>
                <a:path w="735964" h="321310">
                  <a:moveTo>
                    <a:pt x="19050" y="242764"/>
                  </a:moveTo>
                  <a:lnTo>
                    <a:pt x="11099" y="241426"/>
                  </a:lnTo>
                  <a:lnTo>
                    <a:pt x="19050" y="241426"/>
                  </a:lnTo>
                  <a:lnTo>
                    <a:pt x="19050" y="242764"/>
                  </a:lnTo>
                  <a:close/>
                </a:path>
                <a:path w="735964" h="321310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6"/>
                  </a:lnTo>
                  <a:lnTo>
                    <a:pt x="716915" y="250825"/>
                  </a:lnTo>
                  <a:close/>
                </a:path>
                <a:path w="735964" h="321310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6"/>
                  </a:lnTo>
                  <a:lnTo>
                    <a:pt x="735965" y="241426"/>
                  </a:lnTo>
                  <a:lnTo>
                    <a:pt x="735965" y="250825"/>
                  </a:lnTo>
                  <a:close/>
                </a:path>
                <a:path w="735964" h="321310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10">
                  <a:moveTo>
                    <a:pt x="481236" y="301751"/>
                  </a:moveTo>
                  <a:lnTo>
                    <a:pt x="369557" y="301751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1"/>
                  </a:lnTo>
                  <a:close/>
                </a:path>
                <a:path w="735964" h="321310">
                  <a:moveTo>
                    <a:pt x="369557" y="301751"/>
                  </a:moveTo>
                  <a:lnTo>
                    <a:pt x="366407" y="301751"/>
                  </a:lnTo>
                  <a:lnTo>
                    <a:pt x="367982" y="301486"/>
                  </a:lnTo>
                  <a:lnTo>
                    <a:pt x="369557" y="301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77568" y="3994404"/>
              <a:ext cx="716280" cy="379730"/>
            </a:xfrm>
            <a:custGeom>
              <a:avLst/>
              <a:gdLst/>
              <a:ahLst/>
              <a:cxnLst/>
              <a:rect l="l" t="t" r="r" b="b"/>
              <a:pathLst>
                <a:path w="716280" h="379729">
                  <a:moveTo>
                    <a:pt x="716280" y="379475"/>
                  </a:moveTo>
                  <a:lnTo>
                    <a:pt x="0" y="379475"/>
                  </a:lnTo>
                  <a:lnTo>
                    <a:pt x="0" y="76200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3794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868170" y="3984625"/>
              <a:ext cx="735330" cy="399415"/>
            </a:xfrm>
            <a:custGeom>
              <a:avLst/>
              <a:gdLst/>
              <a:ahLst/>
              <a:cxnLst/>
              <a:rect l="l" t="t" r="r" b="b"/>
              <a:pathLst>
                <a:path w="735330" h="399414">
                  <a:moveTo>
                    <a:pt x="735330" y="399414"/>
                  </a:moveTo>
                  <a:lnTo>
                    <a:pt x="0" y="399414"/>
                  </a:lnTo>
                  <a:lnTo>
                    <a:pt x="0" y="79870"/>
                  </a:lnTo>
                  <a:lnTo>
                    <a:pt x="150406" y="0"/>
                  </a:lnTo>
                  <a:lnTo>
                    <a:pt x="735330" y="0"/>
                  </a:lnTo>
                  <a:lnTo>
                    <a:pt x="735330" y="9525"/>
                  </a:lnTo>
                  <a:lnTo>
                    <a:pt x="716280" y="9525"/>
                  </a:lnTo>
                  <a:lnTo>
                    <a:pt x="716280" y="17932"/>
                  </a:lnTo>
                  <a:lnTo>
                    <a:pt x="157251" y="17932"/>
                  </a:lnTo>
                  <a:lnTo>
                    <a:pt x="152781" y="19050"/>
                  </a:lnTo>
                  <a:lnTo>
                    <a:pt x="155146" y="19050"/>
                  </a:lnTo>
                  <a:lnTo>
                    <a:pt x="29827" y="85598"/>
                  </a:lnTo>
                  <a:lnTo>
                    <a:pt x="19050" y="85598"/>
                  </a:lnTo>
                  <a:lnTo>
                    <a:pt x="13995" y="94005"/>
                  </a:lnTo>
                  <a:lnTo>
                    <a:pt x="19050" y="94005"/>
                  </a:lnTo>
                  <a:lnTo>
                    <a:pt x="19050" y="380364"/>
                  </a:lnTo>
                  <a:lnTo>
                    <a:pt x="9525" y="380364"/>
                  </a:lnTo>
                  <a:lnTo>
                    <a:pt x="19050" y="389889"/>
                  </a:lnTo>
                  <a:lnTo>
                    <a:pt x="735330" y="389889"/>
                  </a:lnTo>
                  <a:lnTo>
                    <a:pt x="735330" y="399414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716280" y="9525"/>
                  </a:lnTo>
                  <a:lnTo>
                    <a:pt x="725805" y="19050"/>
                  </a:lnTo>
                  <a:lnTo>
                    <a:pt x="735330" y="19050"/>
                  </a:lnTo>
                  <a:lnTo>
                    <a:pt x="735330" y="380364"/>
                  </a:lnTo>
                  <a:lnTo>
                    <a:pt x="725805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19050"/>
                  </a:moveTo>
                  <a:lnTo>
                    <a:pt x="725805" y="19050"/>
                  </a:lnTo>
                  <a:lnTo>
                    <a:pt x="716280" y="9525"/>
                  </a:lnTo>
                  <a:lnTo>
                    <a:pt x="735330" y="9525"/>
                  </a:lnTo>
                  <a:lnTo>
                    <a:pt x="735330" y="19050"/>
                  </a:lnTo>
                  <a:close/>
                </a:path>
                <a:path w="735330" h="399414">
                  <a:moveTo>
                    <a:pt x="155146" y="19050"/>
                  </a:moveTo>
                  <a:lnTo>
                    <a:pt x="152781" y="19050"/>
                  </a:lnTo>
                  <a:lnTo>
                    <a:pt x="157251" y="17932"/>
                  </a:lnTo>
                  <a:lnTo>
                    <a:pt x="155146" y="19050"/>
                  </a:lnTo>
                  <a:close/>
                </a:path>
                <a:path w="735330" h="399414">
                  <a:moveTo>
                    <a:pt x="716280" y="19050"/>
                  </a:moveTo>
                  <a:lnTo>
                    <a:pt x="155146" y="19050"/>
                  </a:lnTo>
                  <a:lnTo>
                    <a:pt x="157251" y="17932"/>
                  </a:lnTo>
                  <a:lnTo>
                    <a:pt x="716280" y="17932"/>
                  </a:lnTo>
                  <a:lnTo>
                    <a:pt x="716280" y="19050"/>
                  </a:lnTo>
                  <a:close/>
                </a:path>
                <a:path w="735330" h="399414">
                  <a:moveTo>
                    <a:pt x="13995" y="94005"/>
                  </a:moveTo>
                  <a:lnTo>
                    <a:pt x="19050" y="85598"/>
                  </a:lnTo>
                  <a:lnTo>
                    <a:pt x="19050" y="91321"/>
                  </a:lnTo>
                  <a:lnTo>
                    <a:pt x="13995" y="94005"/>
                  </a:lnTo>
                  <a:close/>
                </a:path>
                <a:path w="735330" h="399414">
                  <a:moveTo>
                    <a:pt x="19050" y="91321"/>
                  </a:moveTo>
                  <a:lnTo>
                    <a:pt x="19050" y="85598"/>
                  </a:lnTo>
                  <a:lnTo>
                    <a:pt x="29827" y="85598"/>
                  </a:lnTo>
                  <a:lnTo>
                    <a:pt x="19050" y="91321"/>
                  </a:lnTo>
                  <a:close/>
                </a:path>
                <a:path w="735330" h="399414">
                  <a:moveTo>
                    <a:pt x="19050" y="94005"/>
                  </a:moveTo>
                  <a:lnTo>
                    <a:pt x="13995" y="94005"/>
                  </a:lnTo>
                  <a:lnTo>
                    <a:pt x="19050" y="91321"/>
                  </a:lnTo>
                  <a:lnTo>
                    <a:pt x="19050" y="94005"/>
                  </a:lnTo>
                  <a:close/>
                </a:path>
                <a:path w="735330" h="399414">
                  <a:moveTo>
                    <a:pt x="19050" y="389889"/>
                  </a:moveTo>
                  <a:lnTo>
                    <a:pt x="9525" y="380364"/>
                  </a:lnTo>
                  <a:lnTo>
                    <a:pt x="19050" y="380364"/>
                  </a:lnTo>
                  <a:lnTo>
                    <a:pt x="19050" y="389889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19050" y="389889"/>
                  </a:lnTo>
                  <a:lnTo>
                    <a:pt x="19050" y="380364"/>
                  </a:lnTo>
                  <a:lnTo>
                    <a:pt x="716280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389889"/>
                  </a:moveTo>
                  <a:lnTo>
                    <a:pt x="716280" y="389889"/>
                  </a:lnTo>
                  <a:lnTo>
                    <a:pt x="725805" y="380364"/>
                  </a:lnTo>
                  <a:lnTo>
                    <a:pt x="735330" y="380364"/>
                  </a:lnTo>
                  <a:lnTo>
                    <a:pt x="735330" y="389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994535" y="2957194"/>
            <a:ext cx="482600" cy="1427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8580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865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6675" marR="9525">
              <a:lnSpc>
                <a:spcPct val="100000"/>
              </a:lnSpc>
              <a:spcBef>
                <a:spcPts val="1050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过程 版本2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970020" y="3524250"/>
            <a:ext cx="1334770" cy="508634"/>
            <a:chOff x="3970020" y="3524250"/>
            <a:chExt cx="1334770" cy="508634"/>
          </a:xfrm>
        </p:grpSpPr>
        <p:sp>
          <p:nvSpPr>
            <p:cNvPr id="33" name="object 33"/>
            <p:cNvSpPr/>
            <p:nvPr/>
          </p:nvSpPr>
          <p:spPr>
            <a:xfrm>
              <a:off x="3979164" y="3534155"/>
              <a:ext cx="1316990" cy="488315"/>
            </a:xfrm>
            <a:custGeom>
              <a:avLst/>
              <a:gdLst/>
              <a:ahLst/>
              <a:cxnLst/>
              <a:rect l="l" t="t" r="r" b="b"/>
              <a:pathLst>
                <a:path w="1316989" h="488314">
                  <a:moveTo>
                    <a:pt x="380120" y="488244"/>
                  </a:moveTo>
                  <a:lnTo>
                    <a:pt x="335694" y="488308"/>
                  </a:lnTo>
                  <a:lnTo>
                    <a:pt x="288516" y="487249"/>
                  </a:lnTo>
                  <a:lnTo>
                    <a:pt x="238261" y="484973"/>
                  </a:lnTo>
                  <a:lnTo>
                    <a:pt x="184606" y="481382"/>
                  </a:lnTo>
                  <a:lnTo>
                    <a:pt x="127227" y="476382"/>
                  </a:lnTo>
                  <a:lnTo>
                    <a:pt x="65799" y="469877"/>
                  </a:lnTo>
                  <a:lnTo>
                    <a:pt x="0" y="461772"/>
                  </a:lnTo>
                  <a:lnTo>
                    <a:pt x="0" y="0"/>
                  </a:lnTo>
                  <a:lnTo>
                    <a:pt x="1316736" y="0"/>
                  </a:lnTo>
                  <a:lnTo>
                    <a:pt x="1316736" y="396240"/>
                  </a:lnTo>
                  <a:lnTo>
                    <a:pt x="1250910" y="396822"/>
                  </a:lnTo>
                  <a:lnTo>
                    <a:pt x="1189459" y="398384"/>
                  </a:lnTo>
                  <a:lnTo>
                    <a:pt x="1132058" y="400831"/>
                  </a:lnTo>
                  <a:lnTo>
                    <a:pt x="1078383" y="404066"/>
                  </a:lnTo>
                  <a:lnTo>
                    <a:pt x="1028110" y="407995"/>
                  </a:lnTo>
                  <a:lnTo>
                    <a:pt x="980916" y="412522"/>
                  </a:lnTo>
                  <a:lnTo>
                    <a:pt x="936476" y="417551"/>
                  </a:lnTo>
                  <a:lnTo>
                    <a:pt x="894466" y="422986"/>
                  </a:lnTo>
                  <a:lnTo>
                    <a:pt x="854563" y="428732"/>
                  </a:lnTo>
                  <a:lnTo>
                    <a:pt x="816442" y="434694"/>
                  </a:lnTo>
                  <a:lnTo>
                    <a:pt x="675306" y="458783"/>
                  </a:lnTo>
                  <a:lnTo>
                    <a:pt x="641239" y="464388"/>
                  </a:lnTo>
                  <a:lnTo>
                    <a:pt x="572298" y="474428"/>
                  </a:lnTo>
                  <a:lnTo>
                    <a:pt x="500121" y="482271"/>
                  </a:lnTo>
                  <a:lnTo>
                    <a:pt x="462009" y="485130"/>
                  </a:lnTo>
                  <a:lnTo>
                    <a:pt x="422117" y="487152"/>
                  </a:lnTo>
                  <a:lnTo>
                    <a:pt x="380120" y="48824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970020" y="3524250"/>
              <a:ext cx="1334770" cy="508634"/>
            </a:xfrm>
            <a:custGeom>
              <a:avLst/>
              <a:gdLst/>
              <a:ahLst/>
              <a:cxnLst/>
              <a:rect l="l" t="t" r="r" b="b"/>
              <a:pathLst>
                <a:path w="1334770" h="508635">
                  <a:moveTo>
                    <a:pt x="360565" y="508038"/>
                  </a:moveTo>
                  <a:lnTo>
                    <a:pt x="318642" y="507504"/>
                  </a:lnTo>
                  <a:lnTo>
                    <a:pt x="274319" y="506006"/>
                  </a:lnTo>
                  <a:lnTo>
                    <a:pt x="227355" y="503466"/>
                  </a:lnTo>
                  <a:lnTo>
                    <a:pt x="177507" y="499821"/>
                  </a:lnTo>
                  <a:lnTo>
                    <a:pt x="124536" y="494995"/>
                  </a:lnTo>
                  <a:lnTo>
                    <a:pt x="68105" y="488911"/>
                  </a:lnTo>
                  <a:lnTo>
                    <a:pt x="0" y="480466"/>
                  </a:lnTo>
                  <a:lnTo>
                    <a:pt x="0" y="0"/>
                  </a:lnTo>
                  <a:lnTo>
                    <a:pt x="1334769" y="0"/>
                  </a:lnTo>
                  <a:lnTo>
                    <a:pt x="133476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635"/>
                  </a:lnTo>
                  <a:lnTo>
                    <a:pt x="10731" y="462635"/>
                  </a:lnTo>
                  <a:lnTo>
                    <a:pt x="19050" y="472084"/>
                  </a:lnTo>
                  <a:lnTo>
                    <a:pt x="89121" y="472084"/>
                  </a:lnTo>
                  <a:lnTo>
                    <a:pt x="98894" y="473176"/>
                  </a:lnTo>
                  <a:lnTo>
                    <a:pt x="126466" y="476046"/>
                  </a:lnTo>
                  <a:lnTo>
                    <a:pt x="153200" y="478586"/>
                  </a:lnTo>
                  <a:lnTo>
                    <a:pt x="179108" y="480834"/>
                  </a:lnTo>
                  <a:lnTo>
                    <a:pt x="204241" y="482790"/>
                  </a:lnTo>
                  <a:lnTo>
                    <a:pt x="228600" y="484454"/>
                  </a:lnTo>
                  <a:lnTo>
                    <a:pt x="252247" y="485851"/>
                  </a:lnTo>
                  <a:lnTo>
                    <a:pt x="275196" y="486968"/>
                  </a:lnTo>
                  <a:lnTo>
                    <a:pt x="297484" y="487845"/>
                  </a:lnTo>
                  <a:lnTo>
                    <a:pt x="319138" y="488454"/>
                  </a:lnTo>
                  <a:lnTo>
                    <a:pt x="340182" y="488835"/>
                  </a:lnTo>
                  <a:lnTo>
                    <a:pt x="360607" y="488987"/>
                  </a:lnTo>
                  <a:lnTo>
                    <a:pt x="617844" y="488988"/>
                  </a:lnTo>
                  <a:lnTo>
                    <a:pt x="606717" y="490639"/>
                  </a:lnTo>
                  <a:lnTo>
                    <a:pt x="542480" y="498665"/>
                  </a:lnTo>
                  <a:lnTo>
                    <a:pt x="491820" y="503300"/>
                  </a:lnTo>
                  <a:lnTo>
                    <a:pt x="438162" y="506475"/>
                  </a:lnTo>
                  <a:lnTo>
                    <a:pt x="380695" y="507961"/>
                  </a:lnTo>
                  <a:lnTo>
                    <a:pt x="360565" y="508038"/>
                  </a:lnTo>
                  <a:close/>
                </a:path>
                <a:path w="133477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334770" h="508635">
                  <a:moveTo>
                    <a:pt x="131571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15719" y="9525"/>
                  </a:lnTo>
                  <a:lnTo>
                    <a:pt x="1315719" y="19050"/>
                  </a:lnTo>
                  <a:close/>
                </a:path>
                <a:path w="1334770" h="508635">
                  <a:moveTo>
                    <a:pt x="1315719" y="397236"/>
                  </a:moveTo>
                  <a:lnTo>
                    <a:pt x="1315719" y="9525"/>
                  </a:lnTo>
                  <a:lnTo>
                    <a:pt x="1325244" y="19050"/>
                  </a:lnTo>
                  <a:lnTo>
                    <a:pt x="1334769" y="19050"/>
                  </a:lnTo>
                  <a:lnTo>
                    <a:pt x="1334769" y="397205"/>
                  </a:lnTo>
                  <a:lnTo>
                    <a:pt x="1325206" y="397205"/>
                  </a:lnTo>
                  <a:lnTo>
                    <a:pt x="1315719" y="397236"/>
                  </a:lnTo>
                  <a:close/>
                </a:path>
                <a:path w="1334770" h="508635">
                  <a:moveTo>
                    <a:pt x="1334769" y="19050"/>
                  </a:moveTo>
                  <a:lnTo>
                    <a:pt x="1325244" y="19050"/>
                  </a:lnTo>
                  <a:lnTo>
                    <a:pt x="1315719" y="9525"/>
                  </a:lnTo>
                  <a:lnTo>
                    <a:pt x="1334769" y="9525"/>
                  </a:lnTo>
                  <a:lnTo>
                    <a:pt x="1334769" y="19050"/>
                  </a:lnTo>
                  <a:close/>
                </a:path>
                <a:path w="1334770" h="508635">
                  <a:moveTo>
                    <a:pt x="1315719" y="406730"/>
                  </a:moveTo>
                  <a:lnTo>
                    <a:pt x="1315719" y="397236"/>
                  </a:lnTo>
                  <a:lnTo>
                    <a:pt x="1325206" y="397205"/>
                  </a:lnTo>
                  <a:lnTo>
                    <a:pt x="1315719" y="406730"/>
                  </a:lnTo>
                  <a:close/>
                </a:path>
                <a:path w="1334770" h="508635">
                  <a:moveTo>
                    <a:pt x="1334769" y="406730"/>
                  </a:moveTo>
                  <a:lnTo>
                    <a:pt x="1315719" y="406730"/>
                  </a:lnTo>
                  <a:lnTo>
                    <a:pt x="1325206" y="397205"/>
                  </a:lnTo>
                  <a:lnTo>
                    <a:pt x="1334769" y="397205"/>
                  </a:lnTo>
                  <a:lnTo>
                    <a:pt x="1334769" y="406730"/>
                  </a:lnTo>
                  <a:close/>
                </a:path>
                <a:path w="1334770" h="508635">
                  <a:moveTo>
                    <a:pt x="809417" y="457073"/>
                  </a:moveTo>
                  <a:lnTo>
                    <a:pt x="696645" y="457073"/>
                  </a:lnTo>
                  <a:lnTo>
                    <a:pt x="775872" y="443420"/>
                  </a:lnTo>
                  <a:lnTo>
                    <a:pt x="819456" y="436117"/>
                  </a:lnTo>
                  <a:lnTo>
                    <a:pt x="860890" y="429602"/>
                  </a:lnTo>
                  <a:lnTo>
                    <a:pt x="933450" y="419582"/>
                  </a:lnTo>
                  <a:lnTo>
                    <a:pt x="973150" y="414921"/>
                  </a:lnTo>
                  <a:lnTo>
                    <a:pt x="1015022" y="410641"/>
                  </a:lnTo>
                  <a:lnTo>
                    <a:pt x="1059294" y="406831"/>
                  </a:lnTo>
                  <a:lnTo>
                    <a:pt x="1106233" y="403555"/>
                  </a:lnTo>
                  <a:lnTo>
                    <a:pt x="1156042" y="400888"/>
                  </a:lnTo>
                  <a:lnTo>
                    <a:pt x="1209001" y="398881"/>
                  </a:lnTo>
                  <a:lnTo>
                    <a:pt x="1265313" y="397637"/>
                  </a:lnTo>
                  <a:lnTo>
                    <a:pt x="1315719" y="397236"/>
                  </a:lnTo>
                  <a:lnTo>
                    <a:pt x="1315719" y="406730"/>
                  </a:lnTo>
                  <a:lnTo>
                    <a:pt x="1334769" y="406730"/>
                  </a:lnTo>
                  <a:lnTo>
                    <a:pt x="1334769" y="416217"/>
                  </a:lnTo>
                  <a:lnTo>
                    <a:pt x="1294917" y="416356"/>
                  </a:lnTo>
                  <a:lnTo>
                    <a:pt x="1265567" y="416687"/>
                  </a:lnTo>
                  <a:lnTo>
                    <a:pt x="1237106" y="417207"/>
                  </a:lnTo>
                  <a:lnTo>
                    <a:pt x="1209535" y="417931"/>
                  </a:lnTo>
                  <a:lnTo>
                    <a:pt x="1182801" y="418833"/>
                  </a:lnTo>
                  <a:lnTo>
                    <a:pt x="1156881" y="419912"/>
                  </a:lnTo>
                  <a:lnTo>
                    <a:pt x="1132002" y="421157"/>
                  </a:lnTo>
                  <a:lnTo>
                    <a:pt x="1107363" y="422567"/>
                  </a:lnTo>
                  <a:lnTo>
                    <a:pt x="1083703" y="424129"/>
                  </a:lnTo>
                  <a:lnTo>
                    <a:pt x="1038595" y="427647"/>
                  </a:lnTo>
                  <a:lnTo>
                    <a:pt x="995649" y="431685"/>
                  </a:lnTo>
                  <a:lnTo>
                    <a:pt x="955202" y="436130"/>
                  </a:lnTo>
                  <a:lnTo>
                    <a:pt x="898297" y="443433"/>
                  </a:lnTo>
                  <a:lnTo>
                    <a:pt x="828064" y="453999"/>
                  </a:lnTo>
                  <a:lnTo>
                    <a:pt x="809417" y="457073"/>
                  </a:lnTo>
                  <a:close/>
                </a:path>
                <a:path w="1334770" h="508635">
                  <a:moveTo>
                    <a:pt x="1131747" y="421170"/>
                  </a:moveTo>
                  <a:lnTo>
                    <a:pt x="1132002" y="421157"/>
                  </a:lnTo>
                  <a:lnTo>
                    <a:pt x="1131747" y="421170"/>
                  </a:lnTo>
                  <a:close/>
                </a:path>
                <a:path w="1334770" h="508635">
                  <a:moveTo>
                    <a:pt x="1060742" y="425830"/>
                  </a:moveTo>
                  <a:lnTo>
                    <a:pt x="1060914" y="425818"/>
                  </a:lnTo>
                  <a:lnTo>
                    <a:pt x="1060742" y="425830"/>
                  </a:lnTo>
                  <a:close/>
                </a:path>
                <a:path w="1334770" h="508635">
                  <a:moveTo>
                    <a:pt x="1038440" y="427659"/>
                  </a:moveTo>
                  <a:lnTo>
                    <a:pt x="1038595" y="427647"/>
                  </a:lnTo>
                  <a:lnTo>
                    <a:pt x="1038440" y="427659"/>
                  </a:lnTo>
                  <a:close/>
                </a:path>
                <a:path w="1334770" h="508635">
                  <a:moveTo>
                    <a:pt x="1016762" y="429615"/>
                  </a:moveTo>
                  <a:lnTo>
                    <a:pt x="1016902" y="429602"/>
                  </a:lnTo>
                  <a:lnTo>
                    <a:pt x="1016762" y="429615"/>
                  </a:lnTo>
                  <a:close/>
                </a:path>
                <a:path w="1334770" h="508635">
                  <a:moveTo>
                    <a:pt x="995692" y="431685"/>
                  </a:moveTo>
                  <a:lnTo>
                    <a:pt x="995821" y="431673"/>
                  </a:lnTo>
                  <a:lnTo>
                    <a:pt x="995692" y="431685"/>
                  </a:lnTo>
                  <a:close/>
                </a:path>
                <a:path w="1334770" h="508635">
                  <a:moveTo>
                    <a:pt x="975194" y="433857"/>
                  </a:moveTo>
                  <a:close/>
                </a:path>
                <a:path w="1334770" h="508635">
                  <a:moveTo>
                    <a:pt x="955230" y="436130"/>
                  </a:moveTo>
                  <a:close/>
                </a:path>
                <a:path w="1334770" h="508635">
                  <a:moveTo>
                    <a:pt x="935854" y="438484"/>
                  </a:moveTo>
                  <a:close/>
                </a:path>
                <a:path w="1334770" h="508635">
                  <a:moveTo>
                    <a:pt x="935791" y="438492"/>
                  </a:moveTo>
                  <a:close/>
                </a:path>
                <a:path w="1334770" h="508635">
                  <a:moveTo>
                    <a:pt x="898297" y="443433"/>
                  </a:moveTo>
                  <a:close/>
                </a:path>
                <a:path w="1334770" h="508635">
                  <a:moveTo>
                    <a:pt x="862464" y="448627"/>
                  </a:moveTo>
                  <a:close/>
                </a:path>
                <a:path w="1334770" h="508635">
                  <a:moveTo>
                    <a:pt x="828065" y="453999"/>
                  </a:moveTo>
                  <a:close/>
                </a:path>
                <a:path w="1334770" h="508635">
                  <a:moveTo>
                    <a:pt x="778706" y="462254"/>
                  </a:moveTo>
                  <a:lnTo>
                    <a:pt x="665810" y="462254"/>
                  </a:lnTo>
                  <a:lnTo>
                    <a:pt x="696683" y="457060"/>
                  </a:lnTo>
                  <a:lnTo>
                    <a:pt x="809417" y="457073"/>
                  </a:lnTo>
                  <a:lnTo>
                    <a:pt x="794844" y="459473"/>
                  </a:lnTo>
                  <a:lnTo>
                    <a:pt x="778706" y="462254"/>
                  </a:lnTo>
                  <a:close/>
                </a:path>
                <a:path w="1334770" h="508635">
                  <a:moveTo>
                    <a:pt x="794854" y="459473"/>
                  </a:moveTo>
                  <a:close/>
                </a:path>
                <a:path w="1334770" h="508635">
                  <a:moveTo>
                    <a:pt x="723365" y="471792"/>
                  </a:moveTo>
                  <a:lnTo>
                    <a:pt x="603986" y="471792"/>
                  </a:lnTo>
                  <a:lnTo>
                    <a:pt x="635114" y="467169"/>
                  </a:lnTo>
                  <a:lnTo>
                    <a:pt x="665873" y="462241"/>
                  </a:lnTo>
                  <a:lnTo>
                    <a:pt x="778706" y="462254"/>
                  </a:lnTo>
                  <a:lnTo>
                    <a:pt x="723365" y="471792"/>
                  </a:lnTo>
                  <a:close/>
                </a:path>
                <a:path w="1334770" h="508635">
                  <a:moveTo>
                    <a:pt x="19050" y="472084"/>
                  </a:moveTo>
                  <a:lnTo>
                    <a:pt x="10731" y="462635"/>
                  </a:lnTo>
                  <a:lnTo>
                    <a:pt x="19050" y="463690"/>
                  </a:lnTo>
                  <a:lnTo>
                    <a:pt x="19050" y="472084"/>
                  </a:lnTo>
                  <a:close/>
                </a:path>
                <a:path w="1334770" h="508635">
                  <a:moveTo>
                    <a:pt x="19050" y="463690"/>
                  </a:moveTo>
                  <a:lnTo>
                    <a:pt x="10731" y="462635"/>
                  </a:lnTo>
                  <a:lnTo>
                    <a:pt x="19050" y="462635"/>
                  </a:lnTo>
                  <a:lnTo>
                    <a:pt x="19050" y="463690"/>
                  </a:lnTo>
                  <a:close/>
                </a:path>
                <a:path w="1334770" h="508635">
                  <a:moveTo>
                    <a:pt x="89121" y="472084"/>
                  </a:moveTo>
                  <a:lnTo>
                    <a:pt x="19050" y="472084"/>
                  </a:lnTo>
                  <a:lnTo>
                    <a:pt x="19050" y="463690"/>
                  </a:lnTo>
                  <a:lnTo>
                    <a:pt x="41084" y="466483"/>
                  </a:lnTo>
                  <a:lnTo>
                    <a:pt x="70446" y="470001"/>
                  </a:lnTo>
                  <a:lnTo>
                    <a:pt x="89121" y="472084"/>
                  </a:lnTo>
                  <a:close/>
                </a:path>
                <a:path w="1334770" h="508635">
                  <a:moveTo>
                    <a:pt x="635000" y="467182"/>
                  </a:moveTo>
                  <a:close/>
                </a:path>
                <a:path w="1334770" h="508635">
                  <a:moveTo>
                    <a:pt x="698953" y="475996"/>
                  </a:moveTo>
                  <a:lnTo>
                    <a:pt x="572528" y="475996"/>
                  </a:lnTo>
                  <a:lnTo>
                    <a:pt x="604126" y="471766"/>
                  </a:lnTo>
                  <a:lnTo>
                    <a:pt x="603986" y="471792"/>
                  </a:lnTo>
                  <a:lnTo>
                    <a:pt x="723365" y="471792"/>
                  </a:lnTo>
                  <a:lnTo>
                    <a:pt x="698953" y="475996"/>
                  </a:lnTo>
                  <a:close/>
                </a:path>
                <a:path w="1334770" h="508635">
                  <a:moveTo>
                    <a:pt x="676769" y="479729"/>
                  </a:moveTo>
                  <a:lnTo>
                    <a:pt x="540410" y="479729"/>
                  </a:lnTo>
                  <a:lnTo>
                    <a:pt x="556679" y="477913"/>
                  </a:lnTo>
                  <a:lnTo>
                    <a:pt x="572642" y="475970"/>
                  </a:lnTo>
                  <a:lnTo>
                    <a:pt x="698953" y="475996"/>
                  </a:lnTo>
                  <a:lnTo>
                    <a:pt x="676769" y="479729"/>
                  </a:lnTo>
                  <a:close/>
                </a:path>
                <a:path w="1334770" h="508635">
                  <a:moveTo>
                    <a:pt x="657171" y="482930"/>
                  </a:moveTo>
                  <a:lnTo>
                    <a:pt x="507314" y="482930"/>
                  </a:lnTo>
                  <a:lnTo>
                    <a:pt x="524090" y="481393"/>
                  </a:lnTo>
                  <a:lnTo>
                    <a:pt x="540499" y="479717"/>
                  </a:lnTo>
                  <a:lnTo>
                    <a:pt x="676769" y="479729"/>
                  </a:lnTo>
                  <a:lnTo>
                    <a:pt x="657171" y="482930"/>
                  </a:lnTo>
                  <a:close/>
                </a:path>
                <a:path w="1334770" h="508635">
                  <a:moveTo>
                    <a:pt x="628201" y="487451"/>
                  </a:moveTo>
                  <a:lnTo>
                    <a:pt x="437286" y="487451"/>
                  </a:lnTo>
                  <a:lnTo>
                    <a:pt x="455460" y="486575"/>
                  </a:lnTo>
                  <a:lnTo>
                    <a:pt x="473125" y="485521"/>
                  </a:lnTo>
                  <a:lnTo>
                    <a:pt x="490435" y="484301"/>
                  </a:lnTo>
                  <a:lnTo>
                    <a:pt x="507403" y="482917"/>
                  </a:lnTo>
                  <a:lnTo>
                    <a:pt x="657171" y="482930"/>
                  </a:lnTo>
                  <a:lnTo>
                    <a:pt x="637959" y="486003"/>
                  </a:lnTo>
                  <a:lnTo>
                    <a:pt x="628201" y="487451"/>
                  </a:lnTo>
                  <a:close/>
                </a:path>
                <a:path w="1334770" h="508635">
                  <a:moveTo>
                    <a:pt x="623579" y="488137"/>
                  </a:moveTo>
                  <a:lnTo>
                    <a:pt x="418807" y="488137"/>
                  </a:lnTo>
                  <a:lnTo>
                    <a:pt x="437400" y="487438"/>
                  </a:lnTo>
                  <a:lnTo>
                    <a:pt x="628201" y="487451"/>
                  </a:lnTo>
                  <a:lnTo>
                    <a:pt x="623579" y="488137"/>
                  </a:lnTo>
                  <a:close/>
                </a:path>
                <a:path w="1334770" h="508635">
                  <a:moveTo>
                    <a:pt x="617844" y="488988"/>
                  </a:moveTo>
                  <a:lnTo>
                    <a:pt x="360607" y="488987"/>
                  </a:lnTo>
                  <a:lnTo>
                    <a:pt x="380580" y="488911"/>
                  </a:lnTo>
                  <a:lnTo>
                    <a:pt x="399986" y="488619"/>
                  </a:lnTo>
                  <a:lnTo>
                    <a:pt x="418922" y="488124"/>
                  </a:lnTo>
                  <a:lnTo>
                    <a:pt x="623579" y="488137"/>
                  </a:lnTo>
                  <a:lnTo>
                    <a:pt x="617844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091940" y="3571240"/>
            <a:ext cx="10801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Dump</a:t>
            </a:r>
            <a:r>
              <a:rPr dirty="0" sz="1600" spc="-6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FF00"/>
                </a:solidFill>
                <a:latin typeface="Microsoft YaHei"/>
                <a:cs typeface="Microsoft YaHei"/>
              </a:rPr>
              <a:t>v2.0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330315" y="2521585"/>
            <a:ext cx="970280" cy="511175"/>
            <a:chOff x="6330315" y="2521585"/>
            <a:chExt cx="970280" cy="511175"/>
          </a:xfrm>
        </p:grpSpPr>
        <p:sp>
          <p:nvSpPr>
            <p:cNvPr id="37" name="object 37"/>
            <p:cNvSpPr/>
            <p:nvPr/>
          </p:nvSpPr>
          <p:spPr>
            <a:xfrm>
              <a:off x="6339840" y="2531364"/>
              <a:ext cx="951230" cy="491490"/>
            </a:xfrm>
            <a:custGeom>
              <a:avLst/>
              <a:gdLst/>
              <a:ahLst/>
              <a:cxnLst/>
              <a:rect l="l" t="t" r="r" b="b"/>
              <a:pathLst>
                <a:path w="951229" h="491489">
                  <a:moveTo>
                    <a:pt x="886864" y="329254"/>
                  </a:moveTo>
                  <a:lnTo>
                    <a:pt x="880871" y="329184"/>
                  </a:lnTo>
                  <a:lnTo>
                    <a:pt x="880871" y="41148"/>
                  </a:lnTo>
                  <a:lnTo>
                    <a:pt x="131063" y="41148"/>
                  </a:lnTo>
                  <a:lnTo>
                    <a:pt x="131063" y="0"/>
                  </a:lnTo>
                  <a:lnTo>
                    <a:pt x="950976" y="0"/>
                  </a:lnTo>
                  <a:lnTo>
                    <a:pt x="950976" y="327660"/>
                  </a:lnTo>
                  <a:lnTo>
                    <a:pt x="886864" y="329254"/>
                  </a:lnTo>
                  <a:close/>
                </a:path>
                <a:path w="951229" h="491489">
                  <a:moveTo>
                    <a:pt x="818388" y="373380"/>
                  </a:moveTo>
                  <a:lnTo>
                    <a:pt x="818388" y="83819"/>
                  </a:lnTo>
                  <a:lnTo>
                    <a:pt x="67056" y="83819"/>
                  </a:lnTo>
                  <a:lnTo>
                    <a:pt x="67056" y="41148"/>
                  </a:lnTo>
                  <a:lnTo>
                    <a:pt x="880871" y="41148"/>
                  </a:lnTo>
                  <a:lnTo>
                    <a:pt x="880871" y="370331"/>
                  </a:lnTo>
                  <a:lnTo>
                    <a:pt x="858096" y="370793"/>
                  </a:lnTo>
                  <a:lnTo>
                    <a:pt x="838190" y="371694"/>
                  </a:lnTo>
                  <a:lnTo>
                    <a:pt x="824004" y="372675"/>
                  </a:lnTo>
                  <a:lnTo>
                    <a:pt x="818388" y="373380"/>
                  </a:lnTo>
                  <a:close/>
                </a:path>
                <a:path w="951229" h="491489">
                  <a:moveTo>
                    <a:pt x="211805" y="491495"/>
                  </a:moveTo>
                  <a:lnTo>
                    <a:pt x="166557" y="490853"/>
                  </a:lnTo>
                  <a:lnTo>
                    <a:pt x="116650" y="487901"/>
                  </a:lnTo>
                  <a:lnTo>
                    <a:pt x="61370" y="482363"/>
                  </a:lnTo>
                  <a:lnTo>
                    <a:pt x="0" y="473963"/>
                  </a:lnTo>
                  <a:lnTo>
                    <a:pt x="0" y="83819"/>
                  </a:lnTo>
                  <a:lnTo>
                    <a:pt x="818388" y="83819"/>
                  </a:lnTo>
                  <a:lnTo>
                    <a:pt x="818388" y="411480"/>
                  </a:lnTo>
                  <a:lnTo>
                    <a:pt x="757101" y="412391"/>
                  </a:lnTo>
                  <a:lnTo>
                    <a:pt x="701895" y="415129"/>
                  </a:lnTo>
                  <a:lnTo>
                    <a:pt x="652053" y="419418"/>
                  </a:lnTo>
                  <a:lnTo>
                    <a:pt x="606860" y="424983"/>
                  </a:lnTo>
                  <a:lnTo>
                    <a:pt x="565600" y="431547"/>
                  </a:lnTo>
                  <a:lnTo>
                    <a:pt x="527557" y="438836"/>
                  </a:lnTo>
                  <a:lnTo>
                    <a:pt x="393235" y="469711"/>
                  </a:lnTo>
                  <a:lnTo>
                    <a:pt x="360538" y="476481"/>
                  </a:lnTo>
                  <a:lnTo>
                    <a:pt x="326762" y="482320"/>
                  </a:lnTo>
                  <a:lnTo>
                    <a:pt x="291192" y="486953"/>
                  </a:lnTo>
                  <a:lnTo>
                    <a:pt x="253112" y="490103"/>
                  </a:lnTo>
                  <a:lnTo>
                    <a:pt x="211805" y="491495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330315" y="2521585"/>
              <a:ext cx="970280" cy="511175"/>
            </a:xfrm>
            <a:custGeom>
              <a:avLst/>
              <a:gdLst/>
              <a:ahLst/>
              <a:cxnLst/>
              <a:rect l="l" t="t" r="r" b="b"/>
              <a:pathLst>
                <a:path w="970279" h="511175">
                  <a:moveTo>
                    <a:pt x="149936" y="50926"/>
                  </a:moveTo>
                  <a:lnTo>
                    <a:pt x="130886" y="50926"/>
                  </a:lnTo>
                  <a:lnTo>
                    <a:pt x="130886" y="0"/>
                  </a:lnTo>
                  <a:lnTo>
                    <a:pt x="970280" y="0"/>
                  </a:lnTo>
                  <a:lnTo>
                    <a:pt x="970280" y="9525"/>
                  </a:lnTo>
                  <a:lnTo>
                    <a:pt x="149936" y="9525"/>
                  </a:lnTo>
                  <a:lnTo>
                    <a:pt x="140411" y="19050"/>
                  </a:lnTo>
                  <a:lnTo>
                    <a:pt x="149936" y="19050"/>
                  </a:lnTo>
                  <a:lnTo>
                    <a:pt x="149936" y="50926"/>
                  </a:lnTo>
                  <a:close/>
                </a:path>
                <a:path w="970279" h="511175">
                  <a:moveTo>
                    <a:pt x="149936" y="19050"/>
                  </a:moveTo>
                  <a:lnTo>
                    <a:pt x="140411" y="19050"/>
                  </a:lnTo>
                  <a:lnTo>
                    <a:pt x="149936" y="9525"/>
                  </a:lnTo>
                  <a:lnTo>
                    <a:pt x="149936" y="19050"/>
                  </a:lnTo>
                  <a:close/>
                </a:path>
                <a:path w="970279" h="511175">
                  <a:moveTo>
                    <a:pt x="951230" y="19050"/>
                  </a:moveTo>
                  <a:lnTo>
                    <a:pt x="149936" y="19050"/>
                  </a:lnTo>
                  <a:lnTo>
                    <a:pt x="149936" y="9525"/>
                  </a:lnTo>
                  <a:lnTo>
                    <a:pt x="951230" y="9525"/>
                  </a:lnTo>
                  <a:lnTo>
                    <a:pt x="951230" y="19050"/>
                  </a:lnTo>
                  <a:close/>
                </a:path>
                <a:path w="970279" h="511175">
                  <a:moveTo>
                    <a:pt x="951230" y="328375"/>
                  </a:moveTo>
                  <a:lnTo>
                    <a:pt x="951230" y="9525"/>
                  </a:lnTo>
                  <a:lnTo>
                    <a:pt x="960755" y="19050"/>
                  </a:lnTo>
                  <a:lnTo>
                    <a:pt x="970280" y="19050"/>
                  </a:lnTo>
                  <a:lnTo>
                    <a:pt x="970280" y="328320"/>
                  </a:lnTo>
                  <a:lnTo>
                    <a:pt x="960704" y="328320"/>
                  </a:lnTo>
                  <a:lnTo>
                    <a:pt x="951230" y="328375"/>
                  </a:lnTo>
                  <a:close/>
                </a:path>
                <a:path w="970279" h="511175">
                  <a:moveTo>
                    <a:pt x="970280" y="19050"/>
                  </a:moveTo>
                  <a:lnTo>
                    <a:pt x="960755" y="19050"/>
                  </a:lnTo>
                  <a:lnTo>
                    <a:pt x="951230" y="9525"/>
                  </a:lnTo>
                  <a:lnTo>
                    <a:pt x="970280" y="9525"/>
                  </a:lnTo>
                  <a:lnTo>
                    <a:pt x="970280" y="19050"/>
                  </a:lnTo>
                  <a:close/>
                </a:path>
                <a:path w="970279" h="511175">
                  <a:moveTo>
                    <a:pt x="86512" y="93357"/>
                  </a:moveTo>
                  <a:lnTo>
                    <a:pt x="67462" y="93357"/>
                  </a:lnTo>
                  <a:lnTo>
                    <a:pt x="67462" y="41401"/>
                  </a:lnTo>
                  <a:lnTo>
                    <a:pt x="130886" y="41401"/>
                  </a:lnTo>
                  <a:lnTo>
                    <a:pt x="130886" y="50926"/>
                  </a:lnTo>
                  <a:lnTo>
                    <a:pt x="86512" y="50926"/>
                  </a:lnTo>
                  <a:lnTo>
                    <a:pt x="76987" y="60451"/>
                  </a:lnTo>
                  <a:lnTo>
                    <a:pt x="86512" y="60451"/>
                  </a:lnTo>
                  <a:lnTo>
                    <a:pt x="86512" y="93357"/>
                  </a:lnTo>
                  <a:close/>
                </a:path>
                <a:path w="970279" h="511175">
                  <a:moveTo>
                    <a:pt x="899820" y="60451"/>
                  </a:moveTo>
                  <a:lnTo>
                    <a:pt x="890295" y="60451"/>
                  </a:lnTo>
                  <a:lnTo>
                    <a:pt x="880770" y="50926"/>
                  </a:lnTo>
                  <a:lnTo>
                    <a:pt x="149936" y="50926"/>
                  </a:lnTo>
                  <a:lnTo>
                    <a:pt x="149936" y="41401"/>
                  </a:lnTo>
                  <a:lnTo>
                    <a:pt x="899820" y="41401"/>
                  </a:lnTo>
                  <a:lnTo>
                    <a:pt x="899820" y="60451"/>
                  </a:lnTo>
                  <a:close/>
                </a:path>
                <a:path w="970279" h="511175">
                  <a:moveTo>
                    <a:pt x="86512" y="60451"/>
                  </a:moveTo>
                  <a:lnTo>
                    <a:pt x="76987" y="60451"/>
                  </a:lnTo>
                  <a:lnTo>
                    <a:pt x="86512" y="50926"/>
                  </a:lnTo>
                  <a:lnTo>
                    <a:pt x="86512" y="60451"/>
                  </a:lnTo>
                  <a:close/>
                </a:path>
                <a:path w="970279" h="511175">
                  <a:moveTo>
                    <a:pt x="880770" y="60451"/>
                  </a:moveTo>
                  <a:lnTo>
                    <a:pt x="86512" y="60451"/>
                  </a:lnTo>
                  <a:lnTo>
                    <a:pt x="86512" y="50926"/>
                  </a:lnTo>
                  <a:lnTo>
                    <a:pt x="880770" y="50926"/>
                  </a:lnTo>
                  <a:lnTo>
                    <a:pt x="880770" y="60451"/>
                  </a:lnTo>
                  <a:close/>
                </a:path>
                <a:path w="970279" h="511175">
                  <a:moveTo>
                    <a:pt x="880770" y="370833"/>
                  </a:moveTo>
                  <a:lnTo>
                    <a:pt x="880770" y="50926"/>
                  </a:lnTo>
                  <a:lnTo>
                    <a:pt x="890295" y="60451"/>
                  </a:lnTo>
                  <a:lnTo>
                    <a:pt x="899820" y="60451"/>
                  </a:lnTo>
                  <a:lnTo>
                    <a:pt x="899820" y="329660"/>
                  </a:lnTo>
                  <a:lnTo>
                    <a:pt x="889927" y="330047"/>
                  </a:lnTo>
                  <a:lnTo>
                    <a:pt x="890663" y="349072"/>
                  </a:lnTo>
                  <a:lnTo>
                    <a:pt x="899820" y="349072"/>
                  </a:lnTo>
                  <a:lnTo>
                    <a:pt x="899820" y="370751"/>
                  </a:lnTo>
                  <a:lnTo>
                    <a:pt x="890206" y="370751"/>
                  </a:lnTo>
                  <a:lnTo>
                    <a:pt x="880770" y="370833"/>
                  </a:lnTo>
                  <a:close/>
                </a:path>
                <a:path w="970279" h="511175">
                  <a:moveTo>
                    <a:pt x="215252" y="510781"/>
                  </a:moveTo>
                  <a:lnTo>
                    <a:pt x="174231" y="510019"/>
                  </a:lnTo>
                  <a:lnTo>
                    <a:pt x="129527" y="507415"/>
                  </a:lnTo>
                  <a:lnTo>
                    <a:pt x="80645" y="502754"/>
                  </a:lnTo>
                  <a:lnTo>
                    <a:pt x="27063" y="495871"/>
                  </a:lnTo>
                  <a:lnTo>
                    <a:pt x="0" y="491832"/>
                  </a:lnTo>
                  <a:lnTo>
                    <a:pt x="0" y="83832"/>
                  </a:lnTo>
                  <a:lnTo>
                    <a:pt x="67462" y="83832"/>
                  </a:lnTo>
                  <a:lnTo>
                    <a:pt x="67462" y="93357"/>
                  </a:lnTo>
                  <a:lnTo>
                    <a:pt x="19050" y="93357"/>
                  </a:lnTo>
                  <a:lnTo>
                    <a:pt x="9525" y="102882"/>
                  </a:lnTo>
                  <a:lnTo>
                    <a:pt x="19050" y="102882"/>
                  </a:lnTo>
                  <a:lnTo>
                    <a:pt x="19050" y="474205"/>
                  </a:lnTo>
                  <a:lnTo>
                    <a:pt x="10922" y="474205"/>
                  </a:lnTo>
                  <a:lnTo>
                    <a:pt x="19050" y="483628"/>
                  </a:lnTo>
                  <a:lnTo>
                    <a:pt x="81095" y="483628"/>
                  </a:lnTo>
                  <a:lnTo>
                    <a:pt x="82834" y="483831"/>
                  </a:lnTo>
                  <a:lnTo>
                    <a:pt x="99402" y="485597"/>
                  </a:lnTo>
                  <a:lnTo>
                    <a:pt x="115468" y="487133"/>
                  </a:lnTo>
                  <a:lnTo>
                    <a:pt x="131051" y="488429"/>
                  </a:lnTo>
                  <a:lnTo>
                    <a:pt x="146151" y="489496"/>
                  </a:lnTo>
                  <a:lnTo>
                    <a:pt x="160807" y="490346"/>
                  </a:lnTo>
                  <a:lnTo>
                    <a:pt x="160680" y="490346"/>
                  </a:lnTo>
                  <a:lnTo>
                    <a:pt x="175031" y="490994"/>
                  </a:lnTo>
                  <a:lnTo>
                    <a:pt x="188823" y="491426"/>
                  </a:lnTo>
                  <a:lnTo>
                    <a:pt x="202234" y="491667"/>
                  </a:lnTo>
                  <a:lnTo>
                    <a:pt x="215171" y="491730"/>
                  </a:lnTo>
                  <a:lnTo>
                    <a:pt x="390656" y="491731"/>
                  </a:lnTo>
                  <a:lnTo>
                    <a:pt x="382282" y="493496"/>
                  </a:lnTo>
                  <a:lnTo>
                    <a:pt x="342099" y="500786"/>
                  </a:lnTo>
                  <a:lnTo>
                    <a:pt x="299415" y="506399"/>
                  </a:lnTo>
                  <a:lnTo>
                    <a:pt x="253085" y="509866"/>
                  </a:lnTo>
                  <a:lnTo>
                    <a:pt x="228193" y="510641"/>
                  </a:lnTo>
                  <a:lnTo>
                    <a:pt x="215252" y="510781"/>
                  </a:lnTo>
                  <a:close/>
                </a:path>
                <a:path w="970279" h="511175">
                  <a:moveTo>
                    <a:pt x="837945" y="102882"/>
                  </a:moveTo>
                  <a:lnTo>
                    <a:pt x="828420" y="102882"/>
                  </a:lnTo>
                  <a:lnTo>
                    <a:pt x="818895" y="93357"/>
                  </a:lnTo>
                  <a:lnTo>
                    <a:pt x="86512" y="93357"/>
                  </a:lnTo>
                  <a:lnTo>
                    <a:pt x="86512" y="83832"/>
                  </a:lnTo>
                  <a:lnTo>
                    <a:pt x="837945" y="83832"/>
                  </a:lnTo>
                  <a:lnTo>
                    <a:pt x="837945" y="102882"/>
                  </a:lnTo>
                  <a:close/>
                </a:path>
                <a:path w="970279" h="511175">
                  <a:moveTo>
                    <a:pt x="19050" y="102882"/>
                  </a:moveTo>
                  <a:lnTo>
                    <a:pt x="9525" y="102882"/>
                  </a:lnTo>
                  <a:lnTo>
                    <a:pt x="19050" y="93357"/>
                  </a:lnTo>
                  <a:lnTo>
                    <a:pt x="19050" y="102882"/>
                  </a:lnTo>
                  <a:close/>
                </a:path>
                <a:path w="970279" h="511175">
                  <a:moveTo>
                    <a:pt x="818895" y="102882"/>
                  </a:moveTo>
                  <a:lnTo>
                    <a:pt x="19050" y="102882"/>
                  </a:lnTo>
                  <a:lnTo>
                    <a:pt x="19050" y="93357"/>
                  </a:lnTo>
                  <a:lnTo>
                    <a:pt x="818895" y="93357"/>
                  </a:lnTo>
                  <a:lnTo>
                    <a:pt x="818895" y="102882"/>
                  </a:lnTo>
                  <a:close/>
                </a:path>
                <a:path w="970279" h="511175">
                  <a:moveTo>
                    <a:pt x="818895" y="411181"/>
                  </a:moveTo>
                  <a:lnTo>
                    <a:pt x="818895" y="93357"/>
                  </a:lnTo>
                  <a:lnTo>
                    <a:pt x="828420" y="102882"/>
                  </a:lnTo>
                  <a:lnTo>
                    <a:pt x="837945" y="102882"/>
                  </a:lnTo>
                  <a:lnTo>
                    <a:pt x="837945" y="372456"/>
                  </a:lnTo>
                  <a:lnTo>
                    <a:pt x="827862" y="373049"/>
                  </a:lnTo>
                  <a:lnTo>
                    <a:pt x="828979" y="392074"/>
                  </a:lnTo>
                  <a:lnTo>
                    <a:pt x="837945" y="392074"/>
                  </a:lnTo>
                  <a:lnTo>
                    <a:pt x="837945" y="411137"/>
                  </a:lnTo>
                  <a:lnTo>
                    <a:pt x="828370" y="411137"/>
                  </a:lnTo>
                  <a:lnTo>
                    <a:pt x="818895" y="411181"/>
                  </a:lnTo>
                  <a:close/>
                </a:path>
                <a:path w="970279" h="511175">
                  <a:moveTo>
                    <a:pt x="951230" y="337845"/>
                  </a:moveTo>
                  <a:lnTo>
                    <a:pt x="951230" y="328375"/>
                  </a:lnTo>
                  <a:lnTo>
                    <a:pt x="960704" y="328320"/>
                  </a:lnTo>
                  <a:lnTo>
                    <a:pt x="951230" y="337845"/>
                  </a:lnTo>
                  <a:close/>
                </a:path>
                <a:path w="970279" h="511175">
                  <a:moveTo>
                    <a:pt x="970280" y="337845"/>
                  </a:moveTo>
                  <a:lnTo>
                    <a:pt x="951230" y="337845"/>
                  </a:lnTo>
                  <a:lnTo>
                    <a:pt x="960704" y="328320"/>
                  </a:lnTo>
                  <a:lnTo>
                    <a:pt x="970280" y="328320"/>
                  </a:lnTo>
                  <a:lnTo>
                    <a:pt x="970280" y="337845"/>
                  </a:lnTo>
                  <a:close/>
                </a:path>
                <a:path w="970279" h="511175">
                  <a:moveTo>
                    <a:pt x="899820" y="348718"/>
                  </a:moveTo>
                  <a:lnTo>
                    <a:pt x="899820" y="329660"/>
                  </a:lnTo>
                  <a:lnTo>
                    <a:pt x="911999" y="329183"/>
                  </a:lnTo>
                  <a:lnTo>
                    <a:pt x="934681" y="328587"/>
                  </a:lnTo>
                  <a:lnTo>
                    <a:pt x="951230" y="328375"/>
                  </a:lnTo>
                  <a:lnTo>
                    <a:pt x="951230" y="337845"/>
                  </a:lnTo>
                  <a:lnTo>
                    <a:pt x="970280" y="337845"/>
                  </a:lnTo>
                  <a:lnTo>
                    <a:pt x="970280" y="347319"/>
                  </a:lnTo>
                  <a:lnTo>
                    <a:pt x="947661" y="347446"/>
                  </a:lnTo>
                  <a:lnTo>
                    <a:pt x="935024" y="347637"/>
                  </a:lnTo>
                  <a:lnTo>
                    <a:pt x="912558" y="348221"/>
                  </a:lnTo>
                  <a:lnTo>
                    <a:pt x="912685" y="348221"/>
                  </a:lnTo>
                  <a:lnTo>
                    <a:pt x="899820" y="348718"/>
                  </a:lnTo>
                  <a:close/>
                </a:path>
                <a:path w="970279" h="511175">
                  <a:moveTo>
                    <a:pt x="890663" y="349072"/>
                  </a:moveTo>
                  <a:lnTo>
                    <a:pt x="889927" y="330047"/>
                  </a:lnTo>
                  <a:lnTo>
                    <a:pt x="899820" y="329660"/>
                  </a:lnTo>
                  <a:lnTo>
                    <a:pt x="899820" y="348718"/>
                  </a:lnTo>
                  <a:lnTo>
                    <a:pt x="890663" y="349072"/>
                  </a:lnTo>
                  <a:close/>
                </a:path>
                <a:path w="970279" h="511175">
                  <a:moveTo>
                    <a:pt x="899820" y="349072"/>
                  </a:moveTo>
                  <a:lnTo>
                    <a:pt x="890663" y="349072"/>
                  </a:lnTo>
                  <a:lnTo>
                    <a:pt x="899820" y="348718"/>
                  </a:lnTo>
                  <a:lnTo>
                    <a:pt x="899820" y="349072"/>
                  </a:lnTo>
                  <a:close/>
                </a:path>
                <a:path w="970279" h="511175">
                  <a:moveTo>
                    <a:pt x="880770" y="380276"/>
                  </a:moveTo>
                  <a:lnTo>
                    <a:pt x="880770" y="370833"/>
                  </a:lnTo>
                  <a:lnTo>
                    <a:pt x="890206" y="370751"/>
                  </a:lnTo>
                  <a:lnTo>
                    <a:pt x="880770" y="380276"/>
                  </a:lnTo>
                  <a:close/>
                </a:path>
                <a:path w="970279" h="511175">
                  <a:moveTo>
                    <a:pt x="899820" y="380276"/>
                  </a:moveTo>
                  <a:lnTo>
                    <a:pt x="880770" y="380276"/>
                  </a:lnTo>
                  <a:lnTo>
                    <a:pt x="890206" y="370751"/>
                  </a:lnTo>
                  <a:lnTo>
                    <a:pt x="899820" y="370751"/>
                  </a:lnTo>
                  <a:lnTo>
                    <a:pt x="899820" y="380276"/>
                  </a:lnTo>
                  <a:close/>
                </a:path>
                <a:path w="970279" h="511175">
                  <a:moveTo>
                    <a:pt x="837945" y="391544"/>
                  </a:moveTo>
                  <a:lnTo>
                    <a:pt x="837945" y="372456"/>
                  </a:lnTo>
                  <a:lnTo>
                    <a:pt x="847293" y="371906"/>
                  </a:lnTo>
                  <a:lnTo>
                    <a:pt x="867283" y="371119"/>
                  </a:lnTo>
                  <a:lnTo>
                    <a:pt x="878611" y="370852"/>
                  </a:lnTo>
                  <a:lnTo>
                    <a:pt x="880770" y="370833"/>
                  </a:lnTo>
                  <a:lnTo>
                    <a:pt x="880770" y="380276"/>
                  </a:lnTo>
                  <a:lnTo>
                    <a:pt x="899820" y="380276"/>
                  </a:lnTo>
                  <a:lnTo>
                    <a:pt x="899820" y="389724"/>
                  </a:lnTo>
                  <a:lnTo>
                    <a:pt x="878979" y="389902"/>
                  </a:lnTo>
                  <a:lnTo>
                    <a:pt x="867803" y="390156"/>
                  </a:lnTo>
                  <a:lnTo>
                    <a:pt x="867956" y="390156"/>
                  </a:lnTo>
                  <a:lnTo>
                    <a:pt x="848463" y="390931"/>
                  </a:lnTo>
                  <a:lnTo>
                    <a:pt x="837945" y="391544"/>
                  </a:lnTo>
                  <a:close/>
                </a:path>
                <a:path w="970279" h="511175">
                  <a:moveTo>
                    <a:pt x="828979" y="392074"/>
                  </a:moveTo>
                  <a:lnTo>
                    <a:pt x="827862" y="373049"/>
                  </a:lnTo>
                  <a:lnTo>
                    <a:pt x="837945" y="372456"/>
                  </a:lnTo>
                  <a:lnTo>
                    <a:pt x="837945" y="391544"/>
                  </a:lnTo>
                  <a:lnTo>
                    <a:pt x="828979" y="392074"/>
                  </a:lnTo>
                  <a:close/>
                </a:path>
                <a:path w="970279" h="511175">
                  <a:moveTo>
                    <a:pt x="848144" y="390944"/>
                  </a:moveTo>
                  <a:lnTo>
                    <a:pt x="848321" y="390931"/>
                  </a:lnTo>
                  <a:lnTo>
                    <a:pt x="848463" y="390931"/>
                  </a:lnTo>
                  <a:lnTo>
                    <a:pt x="848144" y="390944"/>
                  </a:lnTo>
                  <a:close/>
                </a:path>
                <a:path w="970279" h="511175">
                  <a:moveTo>
                    <a:pt x="837945" y="392074"/>
                  </a:moveTo>
                  <a:lnTo>
                    <a:pt x="828979" y="392074"/>
                  </a:lnTo>
                  <a:lnTo>
                    <a:pt x="837945" y="391544"/>
                  </a:lnTo>
                  <a:lnTo>
                    <a:pt x="837945" y="392074"/>
                  </a:lnTo>
                  <a:close/>
                </a:path>
                <a:path w="970279" h="511175">
                  <a:moveTo>
                    <a:pt x="818895" y="420662"/>
                  </a:moveTo>
                  <a:lnTo>
                    <a:pt x="818895" y="411181"/>
                  </a:lnTo>
                  <a:lnTo>
                    <a:pt x="828370" y="411137"/>
                  </a:lnTo>
                  <a:lnTo>
                    <a:pt x="818895" y="420662"/>
                  </a:lnTo>
                  <a:close/>
                </a:path>
                <a:path w="970279" h="511175">
                  <a:moveTo>
                    <a:pt x="837945" y="420662"/>
                  </a:moveTo>
                  <a:lnTo>
                    <a:pt x="818895" y="420662"/>
                  </a:lnTo>
                  <a:lnTo>
                    <a:pt x="828370" y="411137"/>
                  </a:lnTo>
                  <a:lnTo>
                    <a:pt x="837945" y="411137"/>
                  </a:lnTo>
                  <a:lnTo>
                    <a:pt x="837945" y="420662"/>
                  </a:lnTo>
                  <a:close/>
                </a:path>
                <a:path w="970279" h="511175">
                  <a:moveTo>
                    <a:pt x="464162" y="474840"/>
                  </a:moveTo>
                  <a:lnTo>
                    <a:pt x="378434" y="474840"/>
                  </a:lnTo>
                  <a:lnTo>
                    <a:pt x="397802" y="470763"/>
                  </a:lnTo>
                  <a:lnTo>
                    <a:pt x="416902" y="466458"/>
                  </a:lnTo>
                  <a:lnTo>
                    <a:pt x="495211" y="447903"/>
                  </a:lnTo>
                  <a:lnTo>
                    <a:pt x="537629" y="438619"/>
                  </a:lnTo>
                  <a:lnTo>
                    <a:pt x="583742" y="429958"/>
                  </a:lnTo>
                  <a:lnTo>
                    <a:pt x="621436" y="424167"/>
                  </a:lnTo>
                  <a:lnTo>
                    <a:pt x="662368" y="419214"/>
                  </a:lnTo>
                  <a:lnTo>
                    <a:pt x="707009" y="415264"/>
                  </a:lnTo>
                  <a:lnTo>
                    <a:pt x="755865" y="412546"/>
                  </a:lnTo>
                  <a:lnTo>
                    <a:pt x="818895" y="411181"/>
                  </a:lnTo>
                  <a:lnTo>
                    <a:pt x="818895" y="420662"/>
                  </a:lnTo>
                  <a:lnTo>
                    <a:pt x="837945" y="420662"/>
                  </a:lnTo>
                  <a:lnTo>
                    <a:pt x="837945" y="430136"/>
                  </a:lnTo>
                  <a:lnTo>
                    <a:pt x="809574" y="430275"/>
                  </a:lnTo>
                  <a:lnTo>
                    <a:pt x="791349" y="430542"/>
                  </a:lnTo>
                  <a:lnTo>
                    <a:pt x="773696" y="430974"/>
                  </a:lnTo>
                  <a:lnTo>
                    <a:pt x="756935" y="431571"/>
                  </a:lnTo>
                  <a:lnTo>
                    <a:pt x="740281" y="432320"/>
                  </a:lnTo>
                  <a:lnTo>
                    <a:pt x="693380" y="435432"/>
                  </a:lnTo>
                  <a:lnTo>
                    <a:pt x="650478" y="439686"/>
                  </a:lnTo>
                  <a:lnTo>
                    <a:pt x="611348" y="444868"/>
                  </a:lnTo>
                  <a:lnTo>
                    <a:pt x="586816" y="448754"/>
                  </a:lnTo>
                  <a:lnTo>
                    <a:pt x="563800" y="452881"/>
                  </a:lnTo>
                  <a:lnTo>
                    <a:pt x="541388" y="457288"/>
                  </a:lnTo>
                  <a:lnTo>
                    <a:pt x="520053" y="461835"/>
                  </a:lnTo>
                  <a:lnTo>
                    <a:pt x="499447" y="466483"/>
                  </a:lnTo>
                  <a:lnTo>
                    <a:pt x="464162" y="474840"/>
                  </a:lnTo>
                  <a:close/>
                </a:path>
                <a:path w="970279" h="511175">
                  <a:moveTo>
                    <a:pt x="756577" y="431584"/>
                  </a:moveTo>
                  <a:lnTo>
                    <a:pt x="756935" y="431571"/>
                  </a:lnTo>
                  <a:lnTo>
                    <a:pt x="756577" y="431584"/>
                  </a:lnTo>
                  <a:close/>
                </a:path>
                <a:path w="970279" h="511175">
                  <a:moveTo>
                    <a:pt x="740003" y="432333"/>
                  </a:moveTo>
                  <a:lnTo>
                    <a:pt x="740281" y="432320"/>
                  </a:lnTo>
                  <a:lnTo>
                    <a:pt x="740003" y="432333"/>
                  </a:lnTo>
                  <a:close/>
                </a:path>
                <a:path w="970279" h="511175">
                  <a:moveTo>
                    <a:pt x="723925" y="433235"/>
                  </a:moveTo>
                  <a:lnTo>
                    <a:pt x="724149" y="433222"/>
                  </a:lnTo>
                  <a:lnTo>
                    <a:pt x="723925" y="433235"/>
                  </a:lnTo>
                  <a:close/>
                </a:path>
                <a:path w="970279" h="511175">
                  <a:moveTo>
                    <a:pt x="708329" y="434276"/>
                  </a:moveTo>
                  <a:lnTo>
                    <a:pt x="708518" y="434263"/>
                  </a:lnTo>
                  <a:lnTo>
                    <a:pt x="708329" y="434276"/>
                  </a:lnTo>
                  <a:close/>
                </a:path>
                <a:path w="970279" h="511175">
                  <a:moveTo>
                    <a:pt x="693216" y="435444"/>
                  </a:moveTo>
                  <a:lnTo>
                    <a:pt x="693380" y="435432"/>
                  </a:lnTo>
                  <a:lnTo>
                    <a:pt x="693216" y="435444"/>
                  </a:lnTo>
                  <a:close/>
                </a:path>
                <a:path w="970279" h="511175">
                  <a:moveTo>
                    <a:pt x="678548" y="436740"/>
                  </a:moveTo>
                  <a:lnTo>
                    <a:pt x="678691" y="436727"/>
                  </a:lnTo>
                  <a:lnTo>
                    <a:pt x="678548" y="436740"/>
                  </a:lnTo>
                  <a:close/>
                </a:path>
                <a:path w="970279" h="511175">
                  <a:moveTo>
                    <a:pt x="664311" y="438162"/>
                  </a:moveTo>
                  <a:close/>
                </a:path>
                <a:path w="970279" h="511175">
                  <a:moveTo>
                    <a:pt x="650481" y="439686"/>
                  </a:moveTo>
                  <a:close/>
                </a:path>
                <a:path w="970279" h="511175">
                  <a:moveTo>
                    <a:pt x="637116" y="441316"/>
                  </a:moveTo>
                  <a:close/>
                </a:path>
                <a:path w="970279" h="511175">
                  <a:moveTo>
                    <a:pt x="637050" y="441325"/>
                  </a:moveTo>
                  <a:close/>
                </a:path>
                <a:path w="970279" h="511175">
                  <a:moveTo>
                    <a:pt x="624001" y="443052"/>
                  </a:moveTo>
                  <a:close/>
                </a:path>
                <a:path w="970279" h="511175">
                  <a:moveTo>
                    <a:pt x="611348" y="444868"/>
                  </a:moveTo>
                  <a:close/>
                </a:path>
                <a:path w="970279" h="511175">
                  <a:moveTo>
                    <a:pt x="586852" y="448754"/>
                  </a:moveTo>
                  <a:lnTo>
                    <a:pt x="586993" y="448729"/>
                  </a:lnTo>
                  <a:lnTo>
                    <a:pt x="586852" y="448754"/>
                  </a:lnTo>
                  <a:close/>
                </a:path>
                <a:path w="970279" h="511175">
                  <a:moveTo>
                    <a:pt x="563587" y="452920"/>
                  </a:moveTo>
                  <a:lnTo>
                    <a:pt x="563753" y="452881"/>
                  </a:lnTo>
                  <a:lnTo>
                    <a:pt x="563587" y="452920"/>
                  </a:lnTo>
                  <a:close/>
                </a:path>
                <a:path w="970279" h="511175">
                  <a:moveTo>
                    <a:pt x="541408" y="457288"/>
                  </a:moveTo>
                  <a:close/>
                </a:path>
                <a:path w="970279" h="511175">
                  <a:moveTo>
                    <a:pt x="520078" y="461829"/>
                  </a:moveTo>
                  <a:close/>
                </a:path>
                <a:path w="970279" h="511175">
                  <a:moveTo>
                    <a:pt x="520053" y="461835"/>
                  </a:moveTo>
                  <a:close/>
                </a:path>
                <a:path w="970279" h="511175">
                  <a:moveTo>
                    <a:pt x="416788" y="466483"/>
                  </a:moveTo>
                  <a:close/>
                </a:path>
                <a:path w="970279" h="511175">
                  <a:moveTo>
                    <a:pt x="499500" y="466470"/>
                  </a:moveTo>
                  <a:close/>
                </a:path>
                <a:path w="970279" h="511175">
                  <a:moveTo>
                    <a:pt x="397675" y="470788"/>
                  </a:moveTo>
                  <a:close/>
                </a:path>
                <a:path w="970279" h="511175">
                  <a:moveTo>
                    <a:pt x="19050" y="483628"/>
                  </a:moveTo>
                  <a:lnTo>
                    <a:pt x="10922" y="474205"/>
                  </a:lnTo>
                  <a:lnTo>
                    <a:pt x="19050" y="475412"/>
                  </a:lnTo>
                  <a:lnTo>
                    <a:pt x="19050" y="483628"/>
                  </a:lnTo>
                  <a:close/>
                </a:path>
                <a:path w="970279" h="511175">
                  <a:moveTo>
                    <a:pt x="19050" y="475412"/>
                  </a:moveTo>
                  <a:lnTo>
                    <a:pt x="10922" y="474205"/>
                  </a:lnTo>
                  <a:lnTo>
                    <a:pt x="19050" y="474205"/>
                  </a:lnTo>
                  <a:lnTo>
                    <a:pt x="19050" y="475412"/>
                  </a:lnTo>
                  <a:close/>
                </a:path>
                <a:path w="970279" h="511175">
                  <a:moveTo>
                    <a:pt x="434027" y="481977"/>
                  </a:moveTo>
                  <a:lnTo>
                    <a:pt x="339013" y="481977"/>
                  </a:lnTo>
                  <a:lnTo>
                    <a:pt x="339242" y="481939"/>
                  </a:lnTo>
                  <a:lnTo>
                    <a:pt x="359130" y="478561"/>
                  </a:lnTo>
                  <a:lnTo>
                    <a:pt x="378599" y="474802"/>
                  </a:lnTo>
                  <a:lnTo>
                    <a:pt x="378434" y="474840"/>
                  </a:lnTo>
                  <a:lnTo>
                    <a:pt x="464162" y="474840"/>
                  </a:lnTo>
                  <a:lnTo>
                    <a:pt x="434027" y="481977"/>
                  </a:lnTo>
                  <a:close/>
                </a:path>
                <a:path w="970279" h="511175">
                  <a:moveTo>
                    <a:pt x="81095" y="483628"/>
                  </a:moveTo>
                  <a:lnTo>
                    <a:pt x="19050" y="483628"/>
                  </a:lnTo>
                  <a:lnTo>
                    <a:pt x="19050" y="475412"/>
                  </a:lnTo>
                  <a:lnTo>
                    <a:pt x="29734" y="476999"/>
                  </a:lnTo>
                  <a:lnTo>
                    <a:pt x="48054" y="479551"/>
                  </a:lnTo>
                  <a:lnTo>
                    <a:pt x="65610" y="481799"/>
                  </a:lnTo>
                  <a:lnTo>
                    <a:pt x="81095" y="483628"/>
                  </a:lnTo>
                  <a:close/>
                </a:path>
                <a:path w="970279" h="511175">
                  <a:moveTo>
                    <a:pt x="459765" y="475881"/>
                  </a:moveTo>
                  <a:close/>
                </a:path>
                <a:path w="970279" h="511175">
                  <a:moveTo>
                    <a:pt x="358940" y="478586"/>
                  </a:moveTo>
                  <a:lnTo>
                    <a:pt x="359072" y="478561"/>
                  </a:lnTo>
                  <a:lnTo>
                    <a:pt x="358940" y="478586"/>
                  </a:lnTo>
                  <a:close/>
                </a:path>
                <a:path w="970279" h="511175">
                  <a:moveTo>
                    <a:pt x="339212" y="481944"/>
                  </a:moveTo>
                  <a:close/>
                </a:path>
                <a:path w="970279" h="511175">
                  <a:moveTo>
                    <a:pt x="421453" y="484962"/>
                  </a:moveTo>
                  <a:lnTo>
                    <a:pt x="318528" y="484962"/>
                  </a:lnTo>
                  <a:lnTo>
                    <a:pt x="318719" y="484936"/>
                  </a:lnTo>
                  <a:lnTo>
                    <a:pt x="339212" y="481944"/>
                  </a:lnTo>
                  <a:lnTo>
                    <a:pt x="339013" y="481977"/>
                  </a:lnTo>
                  <a:lnTo>
                    <a:pt x="434027" y="481977"/>
                  </a:lnTo>
                  <a:lnTo>
                    <a:pt x="421453" y="484962"/>
                  </a:lnTo>
                  <a:close/>
                </a:path>
                <a:path w="970279" h="511175">
                  <a:moveTo>
                    <a:pt x="318608" y="484950"/>
                  </a:moveTo>
                  <a:close/>
                </a:path>
                <a:path w="970279" h="511175">
                  <a:moveTo>
                    <a:pt x="410393" y="487451"/>
                  </a:moveTo>
                  <a:lnTo>
                    <a:pt x="297383" y="487451"/>
                  </a:lnTo>
                  <a:lnTo>
                    <a:pt x="308216" y="486244"/>
                  </a:lnTo>
                  <a:lnTo>
                    <a:pt x="318608" y="484950"/>
                  </a:lnTo>
                  <a:lnTo>
                    <a:pt x="421453" y="484962"/>
                  </a:lnTo>
                  <a:lnTo>
                    <a:pt x="410393" y="487451"/>
                  </a:lnTo>
                  <a:close/>
                </a:path>
                <a:path w="970279" h="511175">
                  <a:moveTo>
                    <a:pt x="308089" y="486257"/>
                  </a:moveTo>
                  <a:lnTo>
                    <a:pt x="308216" y="486244"/>
                  </a:lnTo>
                  <a:lnTo>
                    <a:pt x="308089" y="486257"/>
                  </a:lnTo>
                  <a:close/>
                </a:path>
                <a:path w="970279" h="511175">
                  <a:moveTo>
                    <a:pt x="297405" y="487448"/>
                  </a:moveTo>
                  <a:close/>
                </a:path>
                <a:path w="970279" h="511175">
                  <a:moveTo>
                    <a:pt x="405645" y="488518"/>
                  </a:moveTo>
                  <a:lnTo>
                    <a:pt x="286448" y="488518"/>
                  </a:lnTo>
                  <a:lnTo>
                    <a:pt x="286588" y="488505"/>
                  </a:lnTo>
                  <a:lnTo>
                    <a:pt x="297405" y="487448"/>
                  </a:lnTo>
                  <a:lnTo>
                    <a:pt x="410393" y="487451"/>
                  </a:lnTo>
                  <a:lnTo>
                    <a:pt x="405645" y="488518"/>
                  </a:lnTo>
                  <a:close/>
                </a:path>
                <a:path w="970279" h="511175">
                  <a:moveTo>
                    <a:pt x="286528" y="488510"/>
                  </a:moveTo>
                  <a:close/>
                </a:path>
                <a:path w="970279" h="511175">
                  <a:moveTo>
                    <a:pt x="401561" y="489432"/>
                  </a:moveTo>
                  <a:lnTo>
                    <a:pt x="275285" y="489432"/>
                  </a:lnTo>
                  <a:lnTo>
                    <a:pt x="286528" y="488510"/>
                  </a:lnTo>
                  <a:lnTo>
                    <a:pt x="405645" y="488518"/>
                  </a:lnTo>
                  <a:lnTo>
                    <a:pt x="401561" y="489432"/>
                  </a:lnTo>
                  <a:close/>
                </a:path>
                <a:path w="970279" h="511175">
                  <a:moveTo>
                    <a:pt x="394874" y="490842"/>
                  </a:moveTo>
                  <a:lnTo>
                    <a:pt x="252133" y="490842"/>
                  </a:lnTo>
                  <a:lnTo>
                    <a:pt x="263982" y="490207"/>
                  </a:lnTo>
                  <a:lnTo>
                    <a:pt x="275412" y="489419"/>
                  </a:lnTo>
                  <a:lnTo>
                    <a:pt x="401561" y="489432"/>
                  </a:lnTo>
                  <a:lnTo>
                    <a:pt x="394874" y="490842"/>
                  </a:lnTo>
                  <a:close/>
                </a:path>
                <a:path w="970279" h="511175">
                  <a:moveTo>
                    <a:pt x="390656" y="491731"/>
                  </a:moveTo>
                  <a:lnTo>
                    <a:pt x="215171" y="491730"/>
                  </a:lnTo>
                  <a:lnTo>
                    <a:pt x="227939" y="491604"/>
                  </a:lnTo>
                  <a:lnTo>
                    <a:pt x="227799" y="491604"/>
                  </a:lnTo>
                  <a:lnTo>
                    <a:pt x="240271" y="491299"/>
                  </a:lnTo>
                  <a:lnTo>
                    <a:pt x="240131" y="491299"/>
                  </a:lnTo>
                  <a:lnTo>
                    <a:pt x="252272" y="490829"/>
                  </a:lnTo>
                  <a:lnTo>
                    <a:pt x="252133" y="490842"/>
                  </a:lnTo>
                  <a:lnTo>
                    <a:pt x="394874" y="490842"/>
                  </a:lnTo>
                  <a:lnTo>
                    <a:pt x="390656" y="49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436359" y="2662567"/>
            <a:ext cx="6254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49467" y="2497835"/>
            <a:ext cx="561340" cy="559435"/>
          </a:xfrm>
          <a:custGeom>
            <a:avLst/>
            <a:gdLst/>
            <a:ahLst/>
            <a:cxnLst/>
            <a:rect l="l" t="t" r="r" b="b"/>
            <a:pathLst>
              <a:path w="561339" h="559435">
                <a:moveTo>
                  <a:pt x="426720" y="559307"/>
                </a:moveTo>
                <a:lnTo>
                  <a:pt x="280416" y="414527"/>
                </a:lnTo>
                <a:lnTo>
                  <a:pt x="135636" y="559307"/>
                </a:lnTo>
                <a:lnTo>
                  <a:pt x="0" y="423671"/>
                </a:lnTo>
                <a:lnTo>
                  <a:pt x="144780" y="280415"/>
                </a:lnTo>
                <a:lnTo>
                  <a:pt x="0" y="135636"/>
                </a:lnTo>
                <a:lnTo>
                  <a:pt x="135636" y="0"/>
                </a:lnTo>
                <a:lnTo>
                  <a:pt x="280416" y="144780"/>
                </a:lnTo>
                <a:lnTo>
                  <a:pt x="426720" y="0"/>
                </a:lnTo>
                <a:lnTo>
                  <a:pt x="560832" y="135636"/>
                </a:lnTo>
                <a:lnTo>
                  <a:pt x="416052" y="280415"/>
                </a:lnTo>
                <a:lnTo>
                  <a:pt x="560832" y="423671"/>
                </a:lnTo>
                <a:lnTo>
                  <a:pt x="426720" y="5593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60475" y="1130935"/>
            <a:ext cx="20383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测 试 环 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835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利用XML报告进行覆盖率累计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5189" y="962025"/>
            <a:ext cx="7687309" cy="3762375"/>
            <a:chOff x="885189" y="962025"/>
            <a:chExt cx="7687309" cy="3762375"/>
          </a:xfrm>
        </p:grpSpPr>
        <p:sp>
          <p:nvSpPr>
            <p:cNvPr id="4" name="object 4"/>
            <p:cNvSpPr/>
            <p:nvPr/>
          </p:nvSpPr>
          <p:spPr>
            <a:xfrm>
              <a:off x="885189" y="962025"/>
              <a:ext cx="7687309" cy="3762375"/>
            </a:xfrm>
            <a:custGeom>
              <a:avLst/>
              <a:gdLst/>
              <a:ahLst/>
              <a:cxnLst/>
              <a:rect l="l" t="t" r="r" b="b"/>
              <a:pathLst>
                <a:path w="7687309" h="3762375">
                  <a:moveTo>
                    <a:pt x="9524" y="3128949"/>
                  </a:moveTo>
                  <a:lnTo>
                    <a:pt x="0" y="3128949"/>
                  </a:lnTo>
                  <a:lnTo>
                    <a:pt x="0" y="3052749"/>
                  </a:lnTo>
                  <a:lnTo>
                    <a:pt x="19050" y="3052749"/>
                  </a:lnTo>
                  <a:lnTo>
                    <a:pt x="19050" y="3128835"/>
                  </a:lnTo>
                  <a:lnTo>
                    <a:pt x="9524" y="3128949"/>
                  </a:lnTo>
                  <a:close/>
                </a:path>
                <a:path w="7687309" h="3762375">
                  <a:moveTo>
                    <a:pt x="228" y="3145764"/>
                  </a:moveTo>
                  <a:lnTo>
                    <a:pt x="195" y="3144685"/>
                  </a:lnTo>
                  <a:lnTo>
                    <a:pt x="0" y="3129064"/>
                  </a:lnTo>
                  <a:lnTo>
                    <a:pt x="19050" y="3128835"/>
                  </a:lnTo>
                  <a:lnTo>
                    <a:pt x="19250" y="3144685"/>
                  </a:lnTo>
                  <a:lnTo>
                    <a:pt x="19265" y="3145040"/>
                  </a:lnTo>
                  <a:lnTo>
                    <a:pt x="228" y="3145764"/>
                  </a:lnTo>
                  <a:close/>
                </a:path>
                <a:path w="7687309" h="3762375">
                  <a:moveTo>
                    <a:pt x="19051" y="3128949"/>
                  </a:moveTo>
                  <a:close/>
                </a:path>
                <a:path w="7687309" h="3762375">
                  <a:moveTo>
                    <a:pt x="19050" y="2995599"/>
                  </a:moveTo>
                  <a:lnTo>
                    <a:pt x="0" y="2995599"/>
                  </a:lnTo>
                  <a:lnTo>
                    <a:pt x="0" y="2919399"/>
                  </a:lnTo>
                  <a:lnTo>
                    <a:pt x="19050" y="2919399"/>
                  </a:lnTo>
                  <a:lnTo>
                    <a:pt x="19050" y="2995599"/>
                  </a:lnTo>
                  <a:close/>
                </a:path>
                <a:path w="7687309" h="3762375">
                  <a:moveTo>
                    <a:pt x="19050" y="2862249"/>
                  </a:moveTo>
                  <a:lnTo>
                    <a:pt x="0" y="2862249"/>
                  </a:lnTo>
                  <a:lnTo>
                    <a:pt x="0" y="2786049"/>
                  </a:lnTo>
                  <a:lnTo>
                    <a:pt x="19050" y="2786049"/>
                  </a:lnTo>
                  <a:lnTo>
                    <a:pt x="19050" y="2862249"/>
                  </a:lnTo>
                  <a:close/>
                </a:path>
                <a:path w="7687309" h="3762375">
                  <a:moveTo>
                    <a:pt x="19050" y="2728899"/>
                  </a:moveTo>
                  <a:lnTo>
                    <a:pt x="0" y="2728899"/>
                  </a:lnTo>
                  <a:lnTo>
                    <a:pt x="0" y="2652699"/>
                  </a:lnTo>
                  <a:lnTo>
                    <a:pt x="19050" y="2652699"/>
                  </a:lnTo>
                  <a:lnTo>
                    <a:pt x="19050" y="2728899"/>
                  </a:lnTo>
                  <a:close/>
                </a:path>
                <a:path w="7687309" h="3762375">
                  <a:moveTo>
                    <a:pt x="19050" y="2595549"/>
                  </a:moveTo>
                  <a:lnTo>
                    <a:pt x="0" y="2595549"/>
                  </a:lnTo>
                  <a:lnTo>
                    <a:pt x="0" y="2519349"/>
                  </a:lnTo>
                  <a:lnTo>
                    <a:pt x="19050" y="2519349"/>
                  </a:lnTo>
                  <a:lnTo>
                    <a:pt x="19050" y="2595549"/>
                  </a:lnTo>
                  <a:close/>
                </a:path>
                <a:path w="7687309" h="3762375">
                  <a:moveTo>
                    <a:pt x="19050" y="2462199"/>
                  </a:moveTo>
                  <a:lnTo>
                    <a:pt x="0" y="2462199"/>
                  </a:lnTo>
                  <a:lnTo>
                    <a:pt x="0" y="2385999"/>
                  </a:lnTo>
                  <a:lnTo>
                    <a:pt x="19050" y="2385999"/>
                  </a:lnTo>
                  <a:lnTo>
                    <a:pt x="19050" y="2462199"/>
                  </a:lnTo>
                  <a:close/>
                </a:path>
                <a:path w="7687309" h="3762375">
                  <a:moveTo>
                    <a:pt x="19050" y="2328849"/>
                  </a:moveTo>
                  <a:lnTo>
                    <a:pt x="0" y="2328849"/>
                  </a:lnTo>
                  <a:lnTo>
                    <a:pt x="0" y="2252649"/>
                  </a:lnTo>
                  <a:lnTo>
                    <a:pt x="19050" y="2252649"/>
                  </a:lnTo>
                  <a:lnTo>
                    <a:pt x="19050" y="2328849"/>
                  </a:lnTo>
                  <a:close/>
                </a:path>
                <a:path w="7687309" h="3762375">
                  <a:moveTo>
                    <a:pt x="19050" y="2195499"/>
                  </a:moveTo>
                  <a:lnTo>
                    <a:pt x="0" y="2195499"/>
                  </a:lnTo>
                  <a:lnTo>
                    <a:pt x="0" y="2119299"/>
                  </a:lnTo>
                  <a:lnTo>
                    <a:pt x="19050" y="2119299"/>
                  </a:lnTo>
                  <a:lnTo>
                    <a:pt x="19050" y="2195499"/>
                  </a:lnTo>
                  <a:close/>
                </a:path>
                <a:path w="7687309" h="3762375">
                  <a:moveTo>
                    <a:pt x="19050" y="2062149"/>
                  </a:moveTo>
                  <a:lnTo>
                    <a:pt x="0" y="2062149"/>
                  </a:lnTo>
                  <a:lnTo>
                    <a:pt x="0" y="1985949"/>
                  </a:lnTo>
                  <a:lnTo>
                    <a:pt x="19050" y="1985949"/>
                  </a:lnTo>
                  <a:lnTo>
                    <a:pt x="19050" y="2062149"/>
                  </a:lnTo>
                  <a:close/>
                </a:path>
                <a:path w="7687309" h="3762375">
                  <a:moveTo>
                    <a:pt x="19050" y="1928799"/>
                  </a:moveTo>
                  <a:lnTo>
                    <a:pt x="0" y="1928799"/>
                  </a:lnTo>
                  <a:lnTo>
                    <a:pt x="0" y="1852599"/>
                  </a:lnTo>
                  <a:lnTo>
                    <a:pt x="19050" y="1852599"/>
                  </a:lnTo>
                  <a:lnTo>
                    <a:pt x="19050" y="1928799"/>
                  </a:lnTo>
                  <a:close/>
                </a:path>
                <a:path w="7687309" h="3762375">
                  <a:moveTo>
                    <a:pt x="19050" y="1795449"/>
                  </a:moveTo>
                  <a:lnTo>
                    <a:pt x="0" y="1795449"/>
                  </a:lnTo>
                  <a:lnTo>
                    <a:pt x="0" y="1719249"/>
                  </a:lnTo>
                  <a:lnTo>
                    <a:pt x="19050" y="1719249"/>
                  </a:lnTo>
                  <a:lnTo>
                    <a:pt x="19050" y="1795449"/>
                  </a:lnTo>
                  <a:close/>
                </a:path>
                <a:path w="7687309" h="3762375">
                  <a:moveTo>
                    <a:pt x="19050" y="1662099"/>
                  </a:moveTo>
                  <a:lnTo>
                    <a:pt x="0" y="1662099"/>
                  </a:lnTo>
                  <a:lnTo>
                    <a:pt x="0" y="1585899"/>
                  </a:lnTo>
                  <a:lnTo>
                    <a:pt x="19050" y="1585899"/>
                  </a:lnTo>
                  <a:lnTo>
                    <a:pt x="19050" y="1662099"/>
                  </a:lnTo>
                  <a:close/>
                </a:path>
                <a:path w="7687309" h="3762375">
                  <a:moveTo>
                    <a:pt x="19050" y="1528749"/>
                  </a:moveTo>
                  <a:lnTo>
                    <a:pt x="0" y="1528749"/>
                  </a:lnTo>
                  <a:lnTo>
                    <a:pt x="0" y="1452549"/>
                  </a:lnTo>
                  <a:lnTo>
                    <a:pt x="19050" y="1452549"/>
                  </a:lnTo>
                  <a:lnTo>
                    <a:pt x="19050" y="1528749"/>
                  </a:lnTo>
                  <a:close/>
                </a:path>
                <a:path w="7687309" h="3762375">
                  <a:moveTo>
                    <a:pt x="19050" y="1395399"/>
                  </a:moveTo>
                  <a:lnTo>
                    <a:pt x="0" y="1395399"/>
                  </a:lnTo>
                  <a:lnTo>
                    <a:pt x="0" y="1319199"/>
                  </a:lnTo>
                  <a:lnTo>
                    <a:pt x="19050" y="1319199"/>
                  </a:lnTo>
                  <a:lnTo>
                    <a:pt x="19050" y="1395399"/>
                  </a:lnTo>
                  <a:close/>
                </a:path>
                <a:path w="7687309" h="3762375">
                  <a:moveTo>
                    <a:pt x="19050" y="1262049"/>
                  </a:moveTo>
                  <a:lnTo>
                    <a:pt x="0" y="1262049"/>
                  </a:lnTo>
                  <a:lnTo>
                    <a:pt x="0" y="1185849"/>
                  </a:lnTo>
                  <a:lnTo>
                    <a:pt x="19050" y="1185849"/>
                  </a:lnTo>
                  <a:lnTo>
                    <a:pt x="19050" y="1262049"/>
                  </a:lnTo>
                  <a:close/>
                </a:path>
                <a:path w="7687309" h="3762375">
                  <a:moveTo>
                    <a:pt x="19050" y="1128699"/>
                  </a:moveTo>
                  <a:lnTo>
                    <a:pt x="0" y="1128699"/>
                  </a:lnTo>
                  <a:lnTo>
                    <a:pt x="0" y="1052499"/>
                  </a:lnTo>
                  <a:lnTo>
                    <a:pt x="19050" y="1052499"/>
                  </a:lnTo>
                  <a:lnTo>
                    <a:pt x="19050" y="1128699"/>
                  </a:lnTo>
                  <a:close/>
                </a:path>
                <a:path w="7687309" h="3762375">
                  <a:moveTo>
                    <a:pt x="19050" y="995349"/>
                  </a:moveTo>
                  <a:lnTo>
                    <a:pt x="0" y="995349"/>
                  </a:lnTo>
                  <a:lnTo>
                    <a:pt x="0" y="919149"/>
                  </a:lnTo>
                  <a:lnTo>
                    <a:pt x="19050" y="919149"/>
                  </a:lnTo>
                  <a:lnTo>
                    <a:pt x="19050" y="995349"/>
                  </a:lnTo>
                  <a:close/>
                </a:path>
                <a:path w="7687309" h="3762375">
                  <a:moveTo>
                    <a:pt x="19050" y="861999"/>
                  </a:moveTo>
                  <a:lnTo>
                    <a:pt x="0" y="861999"/>
                  </a:lnTo>
                  <a:lnTo>
                    <a:pt x="0" y="785799"/>
                  </a:lnTo>
                  <a:lnTo>
                    <a:pt x="19050" y="785799"/>
                  </a:lnTo>
                  <a:lnTo>
                    <a:pt x="19050" y="861999"/>
                  </a:lnTo>
                  <a:close/>
                </a:path>
                <a:path w="7687309" h="3762375">
                  <a:moveTo>
                    <a:pt x="19050" y="728649"/>
                  </a:moveTo>
                  <a:lnTo>
                    <a:pt x="0" y="728649"/>
                  </a:lnTo>
                  <a:lnTo>
                    <a:pt x="0" y="652449"/>
                  </a:lnTo>
                  <a:lnTo>
                    <a:pt x="19050" y="652449"/>
                  </a:lnTo>
                  <a:lnTo>
                    <a:pt x="19050" y="728649"/>
                  </a:lnTo>
                  <a:close/>
                </a:path>
                <a:path w="7687309" h="3762375">
                  <a:moveTo>
                    <a:pt x="20218" y="595922"/>
                  </a:moveTo>
                  <a:lnTo>
                    <a:pt x="1206" y="594728"/>
                  </a:lnTo>
                  <a:lnTo>
                    <a:pt x="1841" y="584695"/>
                  </a:lnTo>
                  <a:lnTo>
                    <a:pt x="3263" y="568667"/>
                  </a:lnTo>
                  <a:lnTo>
                    <a:pt x="5092" y="552767"/>
                  </a:lnTo>
                  <a:lnTo>
                    <a:pt x="7302" y="536968"/>
                  </a:lnTo>
                  <a:lnTo>
                    <a:pt x="9893" y="521309"/>
                  </a:lnTo>
                  <a:lnTo>
                    <a:pt x="10540" y="517931"/>
                  </a:lnTo>
                  <a:lnTo>
                    <a:pt x="29248" y="521525"/>
                  </a:lnTo>
                  <a:lnTo>
                    <a:pt x="28623" y="524776"/>
                  </a:lnTo>
                  <a:lnTo>
                    <a:pt x="26117" y="539965"/>
                  </a:lnTo>
                  <a:lnTo>
                    <a:pt x="23975" y="555282"/>
                  </a:lnTo>
                  <a:lnTo>
                    <a:pt x="22216" y="570712"/>
                  </a:lnTo>
                  <a:lnTo>
                    <a:pt x="20837" y="586270"/>
                  </a:lnTo>
                  <a:lnTo>
                    <a:pt x="20218" y="595922"/>
                  </a:lnTo>
                  <a:close/>
                </a:path>
                <a:path w="7687309" h="3762375">
                  <a:moveTo>
                    <a:pt x="28625" y="524776"/>
                  </a:moveTo>
                  <a:lnTo>
                    <a:pt x="28663" y="524535"/>
                  </a:lnTo>
                  <a:lnTo>
                    <a:pt x="28625" y="524776"/>
                  </a:lnTo>
                  <a:close/>
                </a:path>
                <a:path w="7687309" h="3762375">
                  <a:moveTo>
                    <a:pt x="26117" y="539965"/>
                  </a:moveTo>
                  <a:lnTo>
                    <a:pt x="26149" y="539737"/>
                  </a:lnTo>
                  <a:lnTo>
                    <a:pt x="26117" y="539965"/>
                  </a:lnTo>
                  <a:close/>
                </a:path>
                <a:path w="7687309" h="3762375">
                  <a:moveTo>
                    <a:pt x="23975" y="555282"/>
                  </a:moveTo>
                  <a:lnTo>
                    <a:pt x="24003" y="555040"/>
                  </a:lnTo>
                  <a:lnTo>
                    <a:pt x="23975" y="555282"/>
                  </a:lnTo>
                  <a:close/>
                </a:path>
                <a:path w="7687309" h="3762375">
                  <a:moveTo>
                    <a:pt x="22229" y="570558"/>
                  </a:moveTo>
                  <a:close/>
                </a:path>
                <a:path w="7687309" h="3762375">
                  <a:moveTo>
                    <a:pt x="22216" y="570712"/>
                  </a:moveTo>
                  <a:lnTo>
                    <a:pt x="22229" y="570558"/>
                  </a:lnTo>
                  <a:lnTo>
                    <a:pt x="22216" y="570712"/>
                  </a:lnTo>
                  <a:close/>
                </a:path>
                <a:path w="7687309" h="3762375">
                  <a:moveTo>
                    <a:pt x="20837" y="586270"/>
                  </a:moveTo>
                  <a:lnTo>
                    <a:pt x="20853" y="586028"/>
                  </a:lnTo>
                  <a:lnTo>
                    <a:pt x="20837" y="586270"/>
                  </a:lnTo>
                  <a:close/>
                </a:path>
                <a:path w="7687309" h="3762375">
                  <a:moveTo>
                    <a:pt x="41998" y="466559"/>
                  </a:moveTo>
                  <a:lnTo>
                    <a:pt x="23609" y="461594"/>
                  </a:lnTo>
                  <a:lnTo>
                    <a:pt x="24028" y="460019"/>
                  </a:lnTo>
                  <a:lnTo>
                    <a:pt x="28473" y="445071"/>
                  </a:lnTo>
                  <a:lnTo>
                    <a:pt x="33286" y="430263"/>
                  </a:lnTo>
                  <a:lnTo>
                    <a:pt x="38442" y="415632"/>
                  </a:lnTo>
                  <a:lnTo>
                    <a:pt x="43941" y="401167"/>
                  </a:lnTo>
                  <a:lnTo>
                    <a:pt x="49085" y="388581"/>
                  </a:lnTo>
                  <a:lnTo>
                    <a:pt x="66713" y="395782"/>
                  </a:lnTo>
                  <a:lnTo>
                    <a:pt x="61627" y="408254"/>
                  </a:lnTo>
                  <a:lnTo>
                    <a:pt x="56286" y="422287"/>
                  </a:lnTo>
                  <a:lnTo>
                    <a:pt x="51297" y="436486"/>
                  </a:lnTo>
                  <a:lnTo>
                    <a:pt x="46629" y="450837"/>
                  </a:lnTo>
                  <a:lnTo>
                    <a:pt x="42384" y="465112"/>
                  </a:lnTo>
                  <a:lnTo>
                    <a:pt x="41998" y="466559"/>
                  </a:lnTo>
                  <a:close/>
                </a:path>
                <a:path w="7687309" h="3762375">
                  <a:moveTo>
                    <a:pt x="61627" y="408254"/>
                  </a:moveTo>
                  <a:lnTo>
                    <a:pt x="61709" y="408038"/>
                  </a:lnTo>
                  <a:lnTo>
                    <a:pt x="61627" y="408254"/>
                  </a:lnTo>
                  <a:close/>
                </a:path>
                <a:path w="7687309" h="3762375">
                  <a:moveTo>
                    <a:pt x="56290" y="422277"/>
                  </a:moveTo>
                  <a:lnTo>
                    <a:pt x="56362" y="422071"/>
                  </a:lnTo>
                  <a:lnTo>
                    <a:pt x="56290" y="422277"/>
                  </a:lnTo>
                  <a:close/>
                </a:path>
                <a:path w="7687309" h="3762375">
                  <a:moveTo>
                    <a:pt x="56286" y="422287"/>
                  </a:moveTo>
                  <a:close/>
                </a:path>
                <a:path w="7687309" h="3762375">
                  <a:moveTo>
                    <a:pt x="51320" y="436414"/>
                  </a:moveTo>
                  <a:lnTo>
                    <a:pt x="51371" y="436257"/>
                  </a:lnTo>
                  <a:lnTo>
                    <a:pt x="51320" y="436414"/>
                  </a:lnTo>
                  <a:close/>
                </a:path>
                <a:path w="7687309" h="3762375">
                  <a:moveTo>
                    <a:pt x="51297" y="436486"/>
                  </a:moveTo>
                  <a:close/>
                </a:path>
                <a:path w="7687309" h="3762375">
                  <a:moveTo>
                    <a:pt x="46634" y="450837"/>
                  </a:moveTo>
                  <a:lnTo>
                    <a:pt x="46697" y="450608"/>
                  </a:lnTo>
                  <a:lnTo>
                    <a:pt x="46634" y="450837"/>
                  </a:lnTo>
                  <a:close/>
                </a:path>
                <a:path w="7687309" h="3762375">
                  <a:moveTo>
                    <a:pt x="42330" y="465340"/>
                  </a:moveTo>
                  <a:lnTo>
                    <a:pt x="42392" y="465112"/>
                  </a:lnTo>
                  <a:lnTo>
                    <a:pt x="42330" y="465340"/>
                  </a:lnTo>
                  <a:close/>
                </a:path>
                <a:path w="7687309" h="3762375">
                  <a:moveTo>
                    <a:pt x="90855" y="345033"/>
                  </a:moveTo>
                  <a:lnTo>
                    <a:pt x="74002" y="336143"/>
                  </a:lnTo>
                  <a:lnTo>
                    <a:pt x="76453" y="331495"/>
                  </a:lnTo>
                  <a:lnTo>
                    <a:pt x="83921" y="318122"/>
                  </a:lnTo>
                  <a:lnTo>
                    <a:pt x="91706" y="304965"/>
                  </a:lnTo>
                  <a:lnTo>
                    <a:pt x="99796" y="292011"/>
                  </a:lnTo>
                  <a:lnTo>
                    <a:pt x="108178" y="279260"/>
                  </a:lnTo>
                  <a:lnTo>
                    <a:pt x="114426" y="270256"/>
                  </a:lnTo>
                  <a:lnTo>
                    <a:pt x="130086" y="281114"/>
                  </a:lnTo>
                  <a:lnTo>
                    <a:pt x="123911" y="290017"/>
                  </a:lnTo>
                  <a:lnTo>
                    <a:pt x="115781" y="302387"/>
                  </a:lnTo>
                  <a:lnTo>
                    <a:pt x="107931" y="314959"/>
                  </a:lnTo>
                  <a:lnTo>
                    <a:pt x="100381" y="327723"/>
                  </a:lnTo>
                  <a:lnTo>
                    <a:pt x="93148" y="340690"/>
                  </a:lnTo>
                  <a:lnTo>
                    <a:pt x="90855" y="345033"/>
                  </a:lnTo>
                  <a:close/>
                </a:path>
                <a:path w="7687309" h="3762375">
                  <a:moveTo>
                    <a:pt x="123911" y="290017"/>
                  </a:moveTo>
                  <a:lnTo>
                    <a:pt x="124028" y="289839"/>
                  </a:lnTo>
                  <a:lnTo>
                    <a:pt x="123911" y="290017"/>
                  </a:lnTo>
                  <a:close/>
                </a:path>
                <a:path w="7687309" h="3762375">
                  <a:moveTo>
                    <a:pt x="115781" y="302387"/>
                  </a:moveTo>
                  <a:lnTo>
                    <a:pt x="115900" y="302196"/>
                  </a:lnTo>
                  <a:lnTo>
                    <a:pt x="115781" y="302387"/>
                  </a:lnTo>
                  <a:close/>
                </a:path>
                <a:path w="7687309" h="3762375">
                  <a:moveTo>
                    <a:pt x="107931" y="314959"/>
                  </a:moveTo>
                  <a:lnTo>
                    <a:pt x="108051" y="314756"/>
                  </a:lnTo>
                  <a:lnTo>
                    <a:pt x="107931" y="314959"/>
                  </a:lnTo>
                  <a:close/>
                </a:path>
                <a:path w="7687309" h="3762375">
                  <a:moveTo>
                    <a:pt x="100395" y="327698"/>
                  </a:moveTo>
                  <a:lnTo>
                    <a:pt x="100495" y="327520"/>
                  </a:lnTo>
                  <a:lnTo>
                    <a:pt x="100395" y="327698"/>
                  </a:lnTo>
                  <a:close/>
                </a:path>
                <a:path w="7687309" h="3762375">
                  <a:moveTo>
                    <a:pt x="100381" y="327723"/>
                  </a:moveTo>
                  <a:close/>
                </a:path>
                <a:path w="7687309" h="3762375">
                  <a:moveTo>
                    <a:pt x="93148" y="340690"/>
                  </a:moveTo>
                  <a:lnTo>
                    <a:pt x="93256" y="340487"/>
                  </a:lnTo>
                  <a:lnTo>
                    <a:pt x="93148" y="340690"/>
                  </a:lnTo>
                  <a:close/>
                </a:path>
                <a:path w="7687309" h="3762375">
                  <a:moveTo>
                    <a:pt x="164426" y="236613"/>
                  </a:moveTo>
                  <a:lnTo>
                    <a:pt x="149885" y="224307"/>
                  </a:lnTo>
                  <a:lnTo>
                    <a:pt x="154470" y="218897"/>
                  </a:lnTo>
                  <a:lnTo>
                    <a:pt x="164553" y="207518"/>
                  </a:lnTo>
                  <a:lnTo>
                    <a:pt x="174904" y="196392"/>
                  </a:lnTo>
                  <a:lnTo>
                    <a:pt x="185521" y="185521"/>
                  </a:lnTo>
                  <a:lnTo>
                    <a:pt x="196392" y="174904"/>
                  </a:lnTo>
                  <a:lnTo>
                    <a:pt x="203314" y="168465"/>
                  </a:lnTo>
                  <a:lnTo>
                    <a:pt x="216293" y="182410"/>
                  </a:lnTo>
                  <a:lnTo>
                    <a:pt x="209461" y="188772"/>
                  </a:lnTo>
                  <a:lnTo>
                    <a:pt x="198923" y="199072"/>
                  </a:lnTo>
                  <a:lnTo>
                    <a:pt x="188781" y="209461"/>
                  </a:lnTo>
                  <a:lnTo>
                    <a:pt x="178580" y="220421"/>
                  </a:lnTo>
                  <a:lnTo>
                    <a:pt x="168782" y="231444"/>
                  </a:lnTo>
                  <a:lnTo>
                    <a:pt x="164426" y="236613"/>
                  </a:lnTo>
                  <a:close/>
                </a:path>
                <a:path w="7687309" h="3762375">
                  <a:moveTo>
                    <a:pt x="209470" y="188772"/>
                  </a:moveTo>
                  <a:lnTo>
                    <a:pt x="209626" y="188620"/>
                  </a:lnTo>
                  <a:lnTo>
                    <a:pt x="209470" y="188772"/>
                  </a:lnTo>
                  <a:close/>
                </a:path>
                <a:path w="7687309" h="3762375">
                  <a:moveTo>
                    <a:pt x="198997" y="198997"/>
                  </a:moveTo>
                  <a:close/>
                </a:path>
                <a:path w="7687309" h="3762375">
                  <a:moveTo>
                    <a:pt x="198923" y="199072"/>
                  </a:moveTo>
                  <a:close/>
                </a:path>
                <a:path w="7687309" h="3762375">
                  <a:moveTo>
                    <a:pt x="188620" y="209626"/>
                  </a:moveTo>
                  <a:lnTo>
                    <a:pt x="188772" y="209461"/>
                  </a:lnTo>
                  <a:lnTo>
                    <a:pt x="188620" y="209626"/>
                  </a:lnTo>
                  <a:close/>
                </a:path>
                <a:path w="7687309" h="3762375">
                  <a:moveTo>
                    <a:pt x="178701" y="220285"/>
                  </a:moveTo>
                  <a:close/>
                </a:path>
                <a:path w="7687309" h="3762375">
                  <a:moveTo>
                    <a:pt x="178580" y="220421"/>
                  </a:moveTo>
                  <a:lnTo>
                    <a:pt x="178701" y="220285"/>
                  </a:lnTo>
                  <a:lnTo>
                    <a:pt x="178580" y="220421"/>
                  </a:lnTo>
                  <a:close/>
                </a:path>
                <a:path w="7687309" h="3762375">
                  <a:moveTo>
                    <a:pt x="168795" y="231444"/>
                  </a:moveTo>
                  <a:lnTo>
                    <a:pt x="168935" y="231279"/>
                  </a:lnTo>
                  <a:lnTo>
                    <a:pt x="168795" y="231444"/>
                  </a:lnTo>
                  <a:close/>
                </a:path>
                <a:path w="7687309" h="3762375">
                  <a:moveTo>
                    <a:pt x="259257" y="146151"/>
                  </a:moveTo>
                  <a:lnTo>
                    <a:pt x="247662" y="131025"/>
                  </a:lnTo>
                  <a:lnTo>
                    <a:pt x="254431" y="125844"/>
                  </a:lnTo>
                  <a:lnTo>
                    <a:pt x="266738" y="116865"/>
                  </a:lnTo>
                  <a:lnTo>
                    <a:pt x="279260" y="108178"/>
                  </a:lnTo>
                  <a:lnTo>
                    <a:pt x="292011" y="99796"/>
                  </a:lnTo>
                  <a:lnTo>
                    <a:pt x="304965" y="91706"/>
                  </a:lnTo>
                  <a:lnTo>
                    <a:pt x="311696" y="87731"/>
                  </a:lnTo>
                  <a:lnTo>
                    <a:pt x="321386" y="104127"/>
                  </a:lnTo>
                  <a:lnTo>
                    <a:pt x="314971" y="107924"/>
                  </a:lnTo>
                  <a:lnTo>
                    <a:pt x="302399" y="115773"/>
                  </a:lnTo>
                  <a:lnTo>
                    <a:pt x="290032" y="123901"/>
                  </a:lnTo>
                  <a:lnTo>
                    <a:pt x="277886" y="132321"/>
                  </a:lnTo>
                  <a:lnTo>
                    <a:pt x="265938" y="141033"/>
                  </a:lnTo>
                  <a:lnTo>
                    <a:pt x="259257" y="146151"/>
                  </a:lnTo>
                  <a:close/>
                </a:path>
                <a:path w="7687309" h="3762375">
                  <a:moveTo>
                    <a:pt x="314756" y="108051"/>
                  </a:moveTo>
                  <a:lnTo>
                    <a:pt x="314959" y="107924"/>
                  </a:lnTo>
                  <a:lnTo>
                    <a:pt x="314756" y="108051"/>
                  </a:lnTo>
                  <a:close/>
                </a:path>
                <a:path w="7687309" h="3762375">
                  <a:moveTo>
                    <a:pt x="302196" y="115900"/>
                  </a:moveTo>
                  <a:lnTo>
                    <a:pt x="302387" y="115773"/>
                  </a:lnTo>
                  <a:lnTo>
                    <a:pt x="302196" y="115900"/>
                  </a:lnTo>
                  <a:close/>
                </a:path>
                <a:path w="7687309" h="3762375">
                  <a:moveTo>
                    <a:pt x="289839" y="124028"/>
                  </a:moveTo>
                  <a:lnTo>
                    <a:pt x="290017" y="123901"/>
                  </a:lnTo>
                  <a:lnTo>
                    <a:pt x="289839" y="124028"/>
                  </a:lnTo>
                  <a:close/>
                </a:path>
                <a:path w="7687309" h="3762375">
                  <a:moveTo>
                    <a:pt x="277685" y="132461"/>
                  </a:moveTo>
                  <a:lnTo>
                    <a:pt x="277875" y="132321"/>
                  </a:lnTo>
                  <a:lnTo>
                    <a:pt x="277685" y="132461"/>
                  </a:lnTo>
                  <a:close/>
                </a:path>
                <a:path w="7687309" h="3762375">
                  <a:moveTo>
                    <a:pt x="265747" y="141173"/>
                  </a:moveTo>
                  <a:lnTo>
                    <a:pt x="265925" y="141033"/>
                  </a:lnTo>
                  <a:lnTo>
                    <a:pt x="265747" y="141173"/>
                  </a:lnTo>
                  <a:close/>
                </a:path>
                <a:path w="7687309" h="3762375">
                  <a:moveTo>
                    <a:pt x="371030" y="77787"/>
                  </a:moveTo>
                  <a:lnTo>
                    <a:pt x="401167" y="43941"/>
                  </a:lnTo>
                  <a:lnTo>
                    <a:pt x="434771" y="31826"/>
                  </a:lnTo>
                  <a:lnTo>
                    <a:pt x="440651" y="49936"/>
                  </a:lnTo>
                  <a:lnTo>
                    <a:pt x="436257" y="51371"/>
                  </a:lnTo>
                  <a:lnTo>
                    <a:pt x="422071" y="56362"/>
                  </a:lnTo>
                  <a:lnTo>
                    <a:pt x="408271" y="61620"/>
                  </a:lnTo>
                  <a:lnTo>
                    <a:pt x="394182" y="67373"/>
                  </a:lnTo>
                  <a:lnTo>
                    <a:pt x="380711" y="73266"/>
                  </a:lnTo>
                  <a:lnTo>
                    <a:pt x="371030" y="77787"/>
                  </a:lnTo>
                  <a:close/>
                </a:path>
                <a:path w="7687309" h="3762375">
                  <a:moveTo>
                    <a:pt x="436424" y="51317"/>
                  </a:moveTo>
                  <a:close/>
                </a:path>
                <a:path w="7687309" h="3762375">
                  <a:moveTo>
                    <a:pt x="436269" y="51371"/>
                  </a:moveTo>
                  <a:lnTo>
                    <a:pt x="436424" y="51317"/>
                  </a:lnTo>
                  <a:lnTo>
                    <a:pt x="436269" y="51371"/>
                  </a:lnTo>
                  <a:close/>
                </a:path>
                <a:path w="7687309" h="3762375">
                  <a:moveTo>
                    <a:pt x="422277" y="56290"/>
                  </a:moveTo>
                  <a:close/>
                </a:path>
                <a:path w="7687309" h="3762375">
                  <a:moveTo>
                    <a:pt x="422087" y="56362"/>
                  </a:moveTo>
                  <a:lnTo>
                    <a:pt x="422277" y="56290"/>
                  </a:lnTo>
                  <a:lnTo>
                    <a:pt x="422087" y="56362"/>
                  </a:lnTo>
                  <a:close/>
                </a:path>
                <a:path w="7687309" h="3762375">
                  <a:moveTo>
                    <a:pt x="408038" y="61709"/>
                  </a:moveTo>
                  <a:lnTo>
                    <a:pt x="408254" y="61620"/>
                  </a:lnTo>
                  <a:lnTo>
                    <a:pt x="408038" y="61709"/>
                  </a:lnTo>
                  <a:close/>
                </a:path>
                <a:path w="7687309" h="3762375">
                  <a:moveTo>
                    <a:pt x="394376" y="67294"/>
                  </a:moveTo>
                  <a:close/>
                </a:path>
                <a:path w="7687309" h="3762375">
                  <a:moveTo>
                    <a:pt x="394195" y="67373"/>
                  </a:moveTo>
                  <a:lnTo>
                    <a:pt x="394376" y="67294"/>
                  </a:lnTo>
                  <a:lnTo>
                    <a:pt x="394195" y="67373"/>
                  </a:lnTo>
                  <a:close/>
                </a:path>
                <a:path w="7687309" h="3762375">
                  <a:moveTo>
                    <a:pt x="380479" y="73367"/>
                  </a:moveTo>
                  <a:lnTo>
                    <a:pt x="380695" y="73266"/>
                  </a:lnTo>
                  <a:lnTo>
                    <a:pt x="380479" y="73367"/>
                  </a:lnTo>
                  <a:close/>
                </a:path>
                <a:path w="7687309" h="3762375">
                  <a:moveTo>
                    <a:pt x="494741" y="34772"/>
                  </a:moveTo>
                  <a:lnTo>
                    <a:pt x="536968" y="7302"/>
                  </a:lnTo>
                  <a:lnTo>
                    <a:pt x="566750" y="3492"/>
                  </a:lnTo>
                  <a:lnTo>
                    <a:pt x="568921" y="22415"/>
                  </a:lnTo>
                  <a:lnTo>
                    <a:pt x="555373" y="23964"/>
                  </a:lnTo>
                  <a:lnTo>
                    <a:pt x="540008" y="26111"/>
                  </a:lnTo>
                  <a:lnTo>
                    <a:pt x="524535" y="28663"/>
                  </a:lnTo>
                  <a:lnTo>
                    <a:pt x="509750" y="31508"/>
                  </a:lnTo>
                  <a:lnTo>
                    <a:pt x="494741" y="34772"/>
                  </a:lnTo>
                  <a:close/>
                </a:path>
                <a:path w="7687309" h="3762375">
                  <a:moveTo>
                    <a:pt x="555040" y="24003"/>
                  </a:moveTo>
                  <a:lnTo>
                    <a:pt x="555282" y="23964"/>
                  </a:lnTo>
                  <a:lnTo>
                    <a:pt x="555040" y="24003"/>
                  </a:lnTo>
                  <a:close/>
                </a:path>
                <a:path w="7687309" h="3762375">
                  <a:moveTo>
                    <a:pt x="539737" y="26149"/>
                  </a:moveTo>
                  <a:lnTo>
                    <a:pt x="539965" y="26111"/>
                  </a:lnTo>
                  <a:lnTo>
                    <a:pt x="539737" y="26149"/>
                  </a:lnTo>
                  <a:close/>
                </a:path>
                <a:path w="7687309" h="3762375">
                  <a:moveTo>
                    <a:pt x="524578" y="28663"/>
                  </a:moveTo>
                  <a:lnTo>
                    <a:pt x="524776" y="28625"/>
                  </a:lnTo>
                  <a:lnTo>
                    <a:pt x="524578" y="28663"/>
                  </a:lnTo>
                  <a:close/>
                </a:path>
                <a:path w="7687309" h="3762375">
                  <a:moveTo>
                    <a:pt x="509485" y="31559"/>
                  </a:moveTo>
                  <a:lnTo>
                    <a:pt x="509714" y="31508"/>
                  </a:lnTo>
                  <a:lnTo>
                    <a:pt x="509485" y="31559"/>
                  </a:lnTo>
                  <a:close/>
                </a:path>
                <a:path w="7687309" h="3762375">
                  <a:moveTo>
                    <a:pt x="624992" y="19151"/>
                  </a:moveTo>
                  <a:lnTo>
                    <a:pt x="624751" y="114"/>
                  </a:lnTo>
                  <a:lnTo>
                    <a:pt x="633361" y="0"/>
                  </a:lnTo>
                  <a:lnTo>
                    <a:pt x="701065" y="0"/>
                  </a:lnTo>
                  <a:lnTo>
                    <a:pt x="701065" y="19050"/>
                  </a:lnTo>
                  <a:lnTo>
                    <a:pt x="633539" y="19050"/>
                  </a:lnTo>
                  <a:lnTo>
                    <a:pt x="624992" y="19151"/>
                  </a:lnTo>
                  <a:close/>
                </a:path>
                <a:path w="7687309" h="3762375">
                  <a:moveTo>
                    <a:pt x="834415" y="19050"/>
                  </a:moveTo>
                  <a:lnTo>
                    <a:pt x="758215" y="19050"/>
                  </a:lnTo>
                  <a:lnTo>
                    <a:pt x="758215" y="0"/>
                  </a:lnTo>
                  <a:lnTo>
                    <a:pt x="834415" y="0"/>
                  </a:lnTo>
                  <a:lnTo>
                    <a:pt x="834415" y="19050"/>
                  </a:lnTo>
                  <a:close/>
                </a:path>
                <a:path w="7687309" h="3762375">
                  <a:moveTo>
                    <a:pt x="967765" y="19050"/>
                  </a:moveTo>
                  <a:lnTo>
                    <a:pt x="891565" y="19050"/>
                  </a:lnTo>
                  <a:lnTo>
                    <a:pt x="891565" y="0"/>
                  </a:lnTo>
                  <a:lnTo>
                    <a:pt x="967765" y="0"/>
                  </a:lnTo>
                  <a:lnTo>
                    <a:pt x="967765" y="19050"/>
                  </a:lnTo>
                  <a:close/>
                </a:path>
                <a:path w="7687309" h="3762375">
                  <a:moveTo>
                    <a:pt x="1101115" y="19050"/>
                  </a:moveTo>
                  <a:lnTo>
                    <a:pt x="1024915" y="19050"/>
                  </a:lnTo>
                  <a:lnTo>
                    <a:pt x="1024915" y="0"/>
                  </a:lnTo>
                  <a:lnTo>
                    <a:pt x="1101115" y="0"/>
                  </a:lnTo>
                  <a:lnTo>
                    <a:pt x="1101115" y="19050"/>
                  </a:lnTo>
                  <a:close/>
                </a:path>
                <a:path w="7687309" h="3762375">
                  <a:moveTo>
                    <a:pt x="1234465" y="19050"/>
                  </a:moveTo>
                  <a:lnTo>
                    <a:pt x="1158265" y="19050"/>
                  </a:lnTo>
                  <a:lnTo>
                    <a:pt x="1158265" y="0"/>
                  </a:lnTo>
                  <a:lnTo>
                    <a:pt x="1234465" y="0"/>
                  </a:lnTo>
                  <a:lnTo>
                    <a:pt x="1234465" y="19050"/>
                  </a:lnTo>
                  <a:close/>
                </a:path>
                <a:path w="7687309" h="3762375">
                  <a:moveTo>
                    <a:pt x="1367815" y="19050"/>
                  </a:moveTo>
                  <a:lnTo>
                    <a:pt x="1291615" y="19050"/>
                  </a:lnTo>
                  <a:lnTo>
                    <a:pt x="1291615" y="0"/>
                  </a:lnTo>
                  <a:lnTo>
                    <a:pt x="1367815" y="0"/>
                  </a:lnTo>
                  <a:lnTo>
                    <a:pt x="1367815" y="19050"/>
                  </a:lnTo>
                  <a:close/>
                </a:path>
                <a:path w="7687309" h="3762375">
                  <a:moveTo>
                    <a:pt x="1501165" y="19050"/>
                  </a:moveTo>
                  <a:lnTo>
                    <a:pt x="1424965" y="19050"/>
                  </a:lnTo>
                  <a:lnTo>
                    <a:pt x="1424965" y="0"/>
                  </a:lnTo>
                  <a:lnTo>
                    <a:pt x="1501165" y="0"/>
                  </a:lnTo>
                  <a:lnTo>
                    <a:pt x="1501165" y="19050"/>
                  </a:lnTo>
                  <a:close/>
                </a:path>
                <a:path w="7687309" h="3762375">
                  <a:moveTo>
                    <a:pt x="1634515" y="19050"/>
                  </a:moveTo>
                  <a:lnTo>
                    <a:pt x="1558315" y="19050"/>
                  </a:lnTo>
                  <a:lnTo>
                    <a:pt x="1558315" y="0"/>
                  </a:lnTo>
                  <a:lnTo>
                    <a:pt x="1634515" y="0"/>
                  </a:lnTo>
                  <a:lnTo>
                    <a:pt x="1634515" y="19050"/>
                  </a:lnTo>
                  <a:close/>
                </a:path>
                <a:path w="7687309" h="3762375">
                  <a:moveTo>
                    <a:pt x="1767865" y="19050"/>
                  </a:moveTo>
                  <a:lnTo>
                    <a:pt x="1691665" y="19050"/>
                  </a:lnTo>
                  <a:lnTo>
                    <a:pt x="1691665" y="0"/>
                  </a:lnTo>
                  <a:lnTo>
                    <a:pt x="1767865" y="0"/>
                  </a:lnTo>
                  <a:lnTo>
                    <a:pt x="1767865" y="19050"/>
                  </a:lnTo>
                  <a:close/>
                </a:path>
                <a:path w="7687309" h="3762375">
                  <a:moveTo>
                    <a:pt x="1901215" y="19050"/>
                  </a:moveTo>
                  <a:lnTo>
                    <a:pt x="1825015" y="19050"/>
                  </a:lnTo>
                  <a:lnTo>
                    <a:pt x="1825015" y="0"/>
                  </a:lnTo>
                  <a:lnTo>
                    <a:pt x="1901215" y="0"/>
                  </a:lnTo>
                  <a:lnTo>
                    <a:pt x="1901215" y="19050"/>
                  </a:lnTo>
                  <a:close/>
                </a:path>
                <a:path w="7687309" h="3762375">
                  <a:moveTo>
                    <a:pt x="2034565" y="19050"/>
                  </a:moveTo>
                  <a:lnTo>
                    <a:pt x="1958365" y="19050"/>
                  </a:lnTo>
                  <a:lnTo>
                    <a:pt x="1958365" y="0"/>
                  </a:lnTo>
                  <a:lnTo>
                    <a:pt x="2034565" y="0"/>
                  </a:lnTo>
                  <a:lnTo>
                    <a:pt x="2034565" y="19050"/>
                  </a:lnTo>
                  <a:close/>
                </a:path>
                <a:path w="7687309" h="3762375">
                  <a:moveTo>
                    <a:pt x="2167915" y="19050"/>
                  </a:moveTo>
                  <a:lnTo>
                    <a:pt x="2091715" y="19050"/>
                  </a:lnTo>
                  <a:lnTo>
                    <a:pt x="2091715" y="0"/>
                  </a:lnTo>
                  <a:lnTo>
                    <a:pt x="2167915" y="0"/>
                  </a:lnTo>
                  <a:lnTo>
                    <a:pt x="2167915" y="19050"/>
                  </a:lnTo>
                  <a:close/>
                </a:path>
                <a:path w="7687309" h="3762375">
                  <a:moveTo>
                    <a:pt x="2301265" y="19050"/>
                  </a:moveTo>
                  <a:lnTo>
                    <a:pt x="2225065" y="19050"/>
                  </a:lnTo>
                  <a:lnTo>
                    <a:pt x="2225065" y="0"/>
                  </a:lnTo>
                  <a:lnTo>
                    <a:pt x="2301265" y="0"/>
                  </a:lnTo>
                  <a:lnTo>
                    <a:pt x="2301265" y="19050"/>
                  </a:lnTo>
                  <a:close/>
                </a:path>
                <a:path w="7687309" h="3762375">
                  <a:moveTo>
                    <a:pt x="2434615" y="19050"/>
                  </a:moveTo>
                  <a:lnTo>
                    <a:pt x="2358415" y="19050"/>
                  </a:lnTo>
                  <a:lnTo>
                    <a:pt x="2358415" y="0"/>
                  </a:lnTo>
                  <a:lnTo>
                    <a:pt x="2434615" y="0"/>
                  </a:lnTo>
                  <a:lnTo>
                    <a:pt x="2434615" y="19050"/>
                  </a:lnTo>
                  <a:close/>
                </a:path>
                <a:path w="7687309" h="3762375">
                  <a:moveTo>
                    <a:pt x="2567965" y="19050"/>
                  </a:moveTo>
                  <a:lnTo>
                    <a:pt x="2491765" y="19050"/>
                  </a:lnTo>
                  <a:lnTo>
                    <a:pt x="2491765" y="0"/>
                  </a:lnTo>
                  <a:lnTo>
                    <a:pt x="2567965" y="0"/>
                  </a:lnTo>
                  <a:lnTo>
                    <a:pt x="2567965" y="19050"/>
                  </a:lnTo>
                  <a:close/>
                </a:path>
                <a:path w="7687309" h="3762375">
                  <a:moveTo>
                    <a:pt x="2701315" y="19050"/>
                  </a:moveTo>
                  <a:lnTo>
                    <a:pt x="2625115" y="19050"/>
                  </a:lnTo>
                  <a:lnTo>
                    <a:pt x="2625115" y="0"/>
                  </a:lnTo>
                  <a:lnTo>
                    <a:pt x="2701315" y="0"/>
                  </a:lnTo>
                  <a:lnTo>
                    <a:pt x="2701315" y="19050"/>
                  </a:lnTo>
                  <a:close/>
                </a:path>
                <a:path w="7687309" h="3762375">
                  <a:moveTo>
                    <a:pt x="2834665" y="19050"/>
                  </a:moveTo>
                  <a:lnTo>
                    <a:pt x="2758465" y="19050"/>
                  </a:lnTo>
                  <a:lnTo>
                    <a:pt x="2758465" y="0"/>
                  </a:lnTo>
                  <a:lnTo>
                    <a:pt x="2834665" y="0"/>
                  </a:lnTo>
                  <a:lnTo>
                    <a:pt x="2834665" y="19050"/>
                  </a:lnTo>
                  <a:close/>
                </a:path>
                <a:path w="7687309" h="3762375">
                  <a:moveTo>
                    <a:pt x="2968015" y="19050"/>
                  </a:moveTo>
                  <a:lnTo>
                    <a:pt x="2891815" y="19050"/>
                  </a:lnTo>
                  <a:lnTo>
                    <a:pt x="2891815" y="0"/>
                  </a:lnTo>
                  <a:lnTo>
                    <a:pt x="2968015" y="0"/>
                  </a:lnTo>
                  <a:lnTo>
                    <a:pt x="2968015" y="19050"/>
                  </a:lnTo>
                  <a:close/>
                </a:path>
                <a:path w="7687309" h="3762375">
                  <a:moveTo>
                    <a:pt x="3101365" y="19050"/>
                  </a:moveTo>
                  <a:lnTo>
                    <a:pt x="3025165" y="19050"/>
                  </a:lnTo>
                  <a:lnTo>
                    <a:pt x="3025165" y="0"/>
                  </a:lnTo>
                  <a:lnTo>
                    <a:pt x="3101365" y="0"/>
                  </a:lnTo>
                  <a:lnTo>
                    <a:pt x="3101365" y="19050"/>
                  </a:lnTo>
                  <a:close/>
                </a:path>
                <a:path w="7687309" h="3762375">
                  <a:moveTo>
                    <a:pt x="3234715" y="19050"/>
                  </a:moveTo>
                  <a:lnTo>
                    <a:pt x="3158515" y="19050"/>
                  </a:lnTo>
                  <a:lnTo>
                    <a:pt x="3158515" y="0"/>
                  </a:lnTo>
                  <a:lnTo>
                    <a:pt x="3234715" y="0"/>
                  </a:lnTo>
                  <a:lnTo>
                    <a:pt x="3234715" y="19050"/>
                  </a:lnTo>
                  <a:close/>
                </a:path>
                <a:path w="7687309" h="3762375">
                  <a:moveTo>
                    <a:pt x="3368065" y="19050"/>
                  </a:moveTo>
                  <a:lnTo>
                    <a:pt x="3291865" y="19050"/>
                  </a:lnTo>
                  <a:lnTo>
                    <a:pt x="3291865" y="0"/>
                  </a:lnTo>
                  <a:lnTo>
                    <a:pt x="3368065" y="0"/>
                  </a:lnTo>
                  <a:lnTo>
                    <a:pt x="3368065" y="19050"/>
                  </a:lnTo>
                  <a:close/>
                </a:path>
                <a:path w="7687309" h="3762375">
                  <a:moveTo>
                    <a:pt x="3501415" y="19050"/>
                  </a:moveTo>
                  <a:lnTo>
                    <a:pt x="3425215" y="19050"/>
                  </a:lnTo>
                  <a:lnTo>
                    <a:pt x="3425215" y="0"/>
                  </a:lnTo>
                  <a:lnTo>
                    <a:pt x="3501415" y="0"/>
                  </a:lnTo>
                  <a:lnTo>
                    <a:pt x="3501415" y="19050"/>
                  </a:lnTo>
                  <a:close/>
                </a:path>
                <a:path w="7687309" h="3762375">
                  <a:moveTo>
                    <a:pt x="3634765" y="19050"/>
                  </a:moveTo>
                  <a:lnTo>
                    <a:pt x="3558565" y="19050"/>
                  </a:lnTo>
                  <a:lnTo>
                    <a:pt x="3558565" y="0"/>
                  </a:lnTo>
                  <a:lnTo>
                    <a:pt x="3634765" y="0"/>
                  </a:lnTo>
                  <a:lnTo>
                    <a:pt x="3634765" y="19050"/>
                  </a:lnTo>
                  <a:close/>
                </a:path>
                <a:path w="7687309" h="3762375">
                  <a:moveTo>
                    <a:pt x="3768115" y="19050"/>
                  </a:moveTo>
                  <a:lnTo>
                    <a:pt x="3691915" y="19050"/>
                  </a:lnTo>
                  <a:lnTo>
                    <a:pt x="3691915" y="0"/>
                  </a:lnTo>
                  <a:lnTo>
                    <a:pt x="3768115" y="0"/>
                  </a:lnTo>
                  <a:lnTo>
                    <a:pt x="3768115" y="19050"/>
                  </a:lnTo>
                  <a:close/>
                </a:path>
                <a:path w="7687309" h="3762375">
                  <a:moveTo>
                    <a:pt x="3901465" y="19050"/>
                  </a:moveTo>
                  <a:lnTo>
                    <a:pt x="3825265" y="19050"/>
                  </a:lnTo>
                  <a:lnTo>
                    <a:pt x="3825265" y="0"/>
                  </a:lnTo>
                  <a:lnTo>
                    <a:pt x="3901465" y="0"/>
                  </a:lnTo>
                  <a:lnTo>
                    <a:pt x="3901465" y="19050"/>
                  </a:lnTo>
                  <a:close/>
                </a:path>
                <a:path w="7687309" h="3762375">
                  <a:moveTo>
                    <a:pt x="4034815" y="19050"/>
                  </a:moveTo>
                  <a:lnTo>
                    <a:pt x="3958615" y="19050"/>
                  </a:lnTo>
                  <a:lnTo>
                    <a:pt x="3958615" y="0"/>
                  </a:lnTo>
                  <a:lnTo>
                    <a:pt x="4034815" y="0"/>
                  </a:lnTo>
                  <a:lnTo>
                    <a:pt x="4034815" y="19050"/>
                  </a:lnTo>
                  <a:close/>
                </a:path>
                <a:path w="7687309" h="3762375">
                  <a:moveTo>
                    <a:pt x="4168165" y="19050"/>
                  </a:moveTo>
                  <a:lnTo>
                    <a:pt x="4091965" y="19050"/>
                  </a:lnTo>
                  <a:lnTo>
                    <a:pt x="4091965" y="0"/>
                  </a:lnTo>
                  <a:lnTo>
                    <a:pt x="4168165" y="0"/>
                  </a:lnTo>
                  <a:lnTo>
                    <a:pt x="4168165" y="19050"/>
                  </a:lnTo>
                  <a:close/>
                </a:path>
                <a:path w="7687309" h="3762375">
                  <a:moveTo>
                    <a:pt x="4301515" y="19050"/>
                  </a:moveTo>
                  <a:lnTo>
                    <a:pt x="4225315" y="19050"/>
                  </a:lnTo>
                  <a:lnTo>
                    <a:pt x="4225315" y="0"/>
                  </a:lnTo>
                  <a:lnTo>
                    <a:pt x="4301515" y="0"/>
                  </a:lnTo>
                  <a:lnTo>
                    <a:pt x="4301515" y="19050"/>
                  </a:lnTo>
                  <a:close/>
                </a:path>
                <a:path w="7687309" h="3762375">
                  <a:moveTo>
                    <a:pt x="4434865" y="19050"/>
                  </a:moveTo>
                  <a:lnTo>
                    <a:pt x="4358665" y="19050"/>
                  </a:lnTo>
                  <a:lnTo>
                    <a:pt x="4358665" y="0"/>
                  </a:lnTo>
                  <a:lnTo>
                    <a:pt x="4434865" y="0"/>
                  </a:lnTo>
                  <a:lnTo>
                    <a:pt x="4434865" y="19050"/>
                  </a:lnTo>
                  <a:close/>
                </a:path>
                <a:path w="7687309" h="3762375">
                  <a:moveTo>
                    <a:pt x="4568215" y="19050"/>
                  </a:moveTo>
                  <a:lnTo>
                    <a:pt x="4492015" y="19050"/>
                  </a:lnTo>
                  <a:lnTo>
                    <a:pt x="4492015" y="0"/>
                  </a:lnTo>
                  <a:lnTo>
                    <a:pt x="4568215" y="0"/>
                  </a:lnTo>
                  <a:lnTo>
                    <a:pt x="4568215" y="19050"/>
                  </a:lnTo>
                  <a:close/>
                </a:path>
                <a:path w="7687309" h="3762375">
                  <a:moveTo>
                    <a:pt x="4701565" y="19050"/>
                  </a:moveTo>
                  <a:lnTo>
                    <a:pt x="4625365" y="19050"/>
                  </a:lnTo>
                  <a:lnTo>
                    <a:pt x="4625365" y="0"/>
                  </a:lnTo>
                  <a:lnTo>
                    <a:pt x="4701565" y="0"/>
                  </a:lnTo>
                  <a:lnTo>
                    <a:pt x="4701565" y="19050"/>
                  </a:lnTo>
                  <a:close/>
                </a:path>
                <a:path w="7687309" h="3762375">
                  <a:moveTo>
                    <a:pt x="4834915" y="19050"/>
                  </a:moveTo>
                  <a:lnTo>
                    <a:pt x="4758715" y="19050"/>
                  </a:lnTo>
                  <a:lnTo>
                    <a:pt x="4758715" y="0"/>
                  </a:lnTo>
                  <a:lnTo>
                    <a:pt x="4834915" y="0"/>
                  </a:lnTo>
                  <a:lnTo>
                    <a:pt x="4834915" y="19050"/>
                  </a:lnTo>
                  <a:close/>
                </a:path>
                <a:path w="7687309" h="3762375">
                  <a:moveTo>
                    <a:pt x="4968265" y="19050"/>
                  </a:moveTo>
                  <a:lnTo>
                    <a:pt x="4892065" y="19050"/>
                  </a:lnTo>
                  <a:lnTo>
                    <a:pt x="4892065" y="0"/>
                  </a:lnTo>
                  <a:lnTo>
                    <a:pt x="4968265" y="0"/>
                  </a:lnTo>
                  <a:lnTo>
                    <a:pt x="4968265" y="19050"/>
                  </a:lnTo>
                  <a:close/>
                </a:path>
                <a:path w="7687309" h="3762375">
                  <a:moveTo>
                    <a:pt x="5101615" y="19050"/>
                  </a:moveTo>
                  <a:lnTo>
                    <a:pt x="5025415" y="19050"/>
                  </a:lnTo>
                  <a:lnTo>
                    <a:pt x="5025415" y="0"/>
                  </a:lnTo>
                  <a:lnTo>
                    <a:pt x="5101615" y="0"/>
                  </a:lnTo>
                  <a:lnTo>
                    <a:pt x="5101615" y="19050"/>
                  </a:lnTo>
                  <a:close/>
                </a:path>
                <a:path w="7687309" h="3762375">
                  <a:moveTo>
                    <a:pt x="5234965" y="19050"/>
                  </a:moveTo>
                  <a:lnTo>
                    <a:pt x="5158765" y="19050"/>
                  </a:lnTo>
                  <a:lnTo>
                    <a:pt x="5158765" y="0"/>
                  </a:lnTo>
                  <a:lnTo>
                    <a:pt x="5234965" y="0"/>
                  </a:lnTo>
                  <a:lnTo>
                    <a:pt x="5234965" y="19050"/>
                  </a:lnTo>
                  <a:close/>
                </a:path>
                <a:path w="7687309" h="3762375">
                  <a:moveTo>
                    <a:pt x="5368315" y="19050"/>
                  </a:moveTo>
                  <a:lnTo>
                    <a:pt x="5292115" y="19050"/>
                  </a:lnTo>
                  <a:lnTo>
                    <a:pt x="5292115" y="0"/>
                  </a:lnTo>
                  <a:lnTo>
                    <a:pt x="5368315" y="0"/>
                  </a:lnTo>
                  <a:lnTo>
                    <a:pt x="5368315" y="19050"/>
                  </a:lnTo>
                  <a:close/>
                </a:path>
                <a:path w="7687309" h="3762375">
                  <a:moveTo>
                    <a:pt x="5501665" y="19050"/>
                  </a:moveTo>
                  <a:lnTo>
                    <a:pt x="5425465" y="19050"/>
                  </a:lnTo>
                  <a:lnTo>
                    <a:pt x="5425465" y="0"/>
                  </a:lnTo>
                  <a:lnTo>
                    <a:pt x="5501665" y="0"/>
                  </a:lnTo>
                  <a:lnTo>
                    <a:pt x="5501665" y="19050"/>
                  </a:lnTo>
                  <a:close/>
                </a:path>
                <a:path w="7687309" h="3762375">
                  <a:moveTo>
                    <a:pt x="5635015" y="19050"/>
                  </a:moveTo>
                  <a:lnTo>
                    <a:pt x="5558815" y="19050"/>
                  </a:lnTo>
                  <a:lnTo>
                    <a:pt x="5558815" y="0"/>
                  </a:lnTo>
                  <a:lnTo>
                    <a:pt x="5635015" y="0"/>
                  </a:lnTo>
                  <a:lnTo>
                    <a:pt x="5635015" y="19050"/>
                  </a:lnTo>
                  <a:close/>
                </a:path>
                <a:path w="7687309" h="3762375">
                  <a:moveTo>
                    <a:pt x="5768365" y="19050"/>
                  </a:moveTo>
                  <a:lnTo>
                    <a:pt x="5692165" y="19050"/>
                  </a:lnTo>
                  <a:lnTo>
                    <a:pt x="5692165" y="0"/>
                  </a:lnTo>
                  <a:lnTo>
                    <a:pt x="5768365" y="0"/>
                  </a:lnTo>
                  <a:lnTo>
                    <a:pt x="5768365" y="19050"/>
                  </a:lnTo>
                  <a:close/>
                </a:path>
                <a:path w="7687309" h="3762375">
                  <a:moveTo>
                    <a:pt x="5901715" y="19050"/>
                  </a:moveTo>
                  <a:lnTo>
                    <a:pt x="5825515" y="19050"/>
                  </a:lnTo>
                  <a:lnTo>
                    <a:pt x="5825515" y="0"/>
                  </a:lnTo>
                  <a:lnTo>
                    <a:pt x="5901715" y="0"/>
                  </a:lnTo>
                  <a:lnTo>
                    <a:pt x="5901715" y="19050"/>
                  </a:lnTo>
                  <a:close/>
                </a:path>
                <a:path w="7687309" h="3762375">
                  <a:moveTo>
                    <a:pt x="6035065" y="19050"/>
                  </a:moveTo>
                  <a:lnTo>
                    <a:pt x="5958865" y="19050"/>
                  </a:lnTo>
                  <a:lnTo>
                    <a:pt x="5958865" y="0"/>
                  </a:lnTo>
                  <a:lnTo>
                    <a:pt x="6035065" y="0"/>
                  </a:lnTo>
                  <a:lnTo>
                    <a:pt x="6035065" y="19050"/>
                  </a:lnTo>
                  <a:close/>
                </a:path>
                <a:path w="7687309" h="3762375">
                  <a:moveTo>
                    <a:pt x="6168415" y="19050"/>
                  </a:moveTo>
                  <a:lnTo>
                    <a:pt x="6092215" y="19050"/>
                  </a:lnTo>
                  <a:lnTo>
                    <a:pt x="6092215" y="0"/>
                  </a:lnTo>
                  <a:lnTo>
                    <a:pt x="6168415" y="0"/>
                  </a:lnTo>
                  <a:lnTo>
                    <a:pt x="6168415" y="19050"/>
                  </a:lnTo>
                  <a:close/>
                </a:path>
                <a:path w="7687309" h="3762375">
                  <a:moveTo>
                    <a:pt x="6301765" y="19050"/>
                  </a:moveTo>
                  <a:lnTo>
                    <a:pt x="6225565" y="19050"/>
                  </a:lnTo>
                  <a:lnTo>
                    <a:pt x="6225565" y="0"/>
                  </a:lnTo>
                  <a:lnTo>
                    <a:pt x="6301765" y="0"/>
                  </a:lnTo>
                  <a:lnTo>
                    <a:pt x="6301765" y="19050"/>
                  </a:lnTo>
                  <a:close/>
                </a:path>
                <a:path w="7687309" h="3762375">
                  <a:moveTo>
                    <a:pt x="6435115" y="19050"/>
                  </a:moveTo>
                  <a:lnTo>
                    <a:pt x="6358915" y="19050"/>
                  </a:lnTo>
                  <a:lnTo>
                    <a:pt x="6358915" y="0"/>
                  </a:lnTo>
                  <a:lnTo>
                    <a:pt x="6435115" y="0"/>
                  </a:lnTo>
                  <a:lnTo>
                    <a:pt x="6435115" y="19050"/>
                  </a:lnTo>
                  <a:close/>
                </a:path>
                <a:path w="7687309" h="3762375">
                  <a:moveTo>
                    <a:pt x="6568465" y="19050"/>
                  </a:moveTo>
                  <a:lnTo>
                    <a:pt x="6492265" y="19050"/>
                  </a:lnTo>
                  <a:lnTo>
                    <a:pt x="6492265" y="0"/>
                  </a:lnTo>
                  <a:lnTo>
                    <a:pt x="6568465" y="0"/>
                  </a:lnTo>
                  <a:lnTo>
                    <a:pt x="6568465" y="19050"/>
                  </a:lnTo>
                  <a:close/>
                </a:path>
                <a:path w="7687309" h="3762375">
                  <a:moveTo>
                    <a:pt x="6701815" y="19050"/>
                  </a:moveTo>
                  <a:lnTo>
                    <a:pt x="6625615" y="19050"/>
                  </a:lnTo>
                  <a:lnTo>
                    <a:pt x="6625615" y="0"/>
                  </a:lnTo>
                  <a:lnTo>
                    <a:pt x="6701815" y="0"/>
                  </a:lnTo>
                  <a:lnTo>
                    <a:pt x="6701815" y="19050"/>
                  </a:lnTo>
                  <a:close/>
                </a:path>
                <a:path w="7687309" h="3762375">
                  <a:moveTo>
                    <a:pt x="6835165" y="19050"/>
                  </a:moveTo>
                  <a:lnTo>
                    <a:pt x="6758965" y="19050"/>
                  </a:lnTo>
                  <a:lnTo>
                    <a:pt x="6758965" y="0"/>
                  </a:lnTo>
                  <a:lnTo>
                    <a:pt x="6835165" y="0"/>
                  </a:lnTo>
                  <a:lnTo>
                    <a:pt x="6835165" y="19050"/>
                  </a:lnTo>
                  <a:close/>
                </a:path>
                <a:path w="7687309" h="3762375">
                  <a:moveTo>
                    <a:pt x="6968515" y="19050"/>
                  </a:moveTo>
                  <a:lnTo>
                    <a:pt x="6892315" y="19050"/>
                  </a:lnTo>
                  <a:lnTo>
                    <a:pt x="6892315" y="0"/>
                  </a:lnTo>
                  <a:lnTo>
                    <a:pt x="6968515" y="0"/>
                  </a:lnTo>
                  <a:lnTo>
                    <a:pt x="6968515" y="19050"/>
                  </a:lnTo>
                  <a:close/>
                </a:path>
                <a:path w="7687309" h="3762375">
                  <a:moveTo>
                    <a:pt x="7101280" y="19850"/>
                  </a:moveTo>
                  <a:lnTo>
                    <a:pt x="7085393" y="19837"/>
                  </a:lnTo>
                  <a:lnTo>
                    <a:pt x="7069620" y="19253"/>
                  </a:lnTo>
                  <a:lnTo>
                    <a:pt x="7069861" y="19253"/>
                  </a:lnTo>
                  <a:lnTo>
                    <a:pt x="7053770" y="19050"/>
                  </a:lnTo>
                  <a:lnTo>
                    <a:pt x="7025665" y="19050"/>
                  </a:lnTo>
                  <a:lnTo>
                    <a:pt x="7025665" y="0"/>
                  </a:lnTo>
                  <a:lnTo>
                    <a:pt x="7053948" y="0"/>
                  </a:lnTo>
                  <a:lnTo>
                    <a:pt x="7070229" y="203"/>
                  </a:lnTo>
                  <a:lnTo>
                    <a:pt x="7086473" y="825"/>
                  </a:lnTo>
                  <a:lnTo>
                    <a:pt x="7102424" y="1828"/>
                  </a:lnTo>
                  <a:lnTo>
                    <a:pt x="7101280" y="19850"/>
                  </a:lnTo>
                  <a:close/>
                </a:path>
                <a:path w="7687309" h="3762375">
                  <a:moveTo>
                    <a:pt x="7101217" y="20840"/>
                  </a:moveTo>
                  <a:lnTo>
                    <a:pt x="7085553" y="19847"/>
                  </a:lnTo>
                  <a:lnTo>
                    <a:pt x="7101280" y="19850"/>
                  </a:lnTo>
                  <a:lnTo>
                    <a:pt x="7101217" y="20840"/>
                  </a:lnTo>
                  <a:close/>
                </a:path>
                <a:path w="7687309" h="3762375">
                  <a:moveTo>
                    <a:pt x="7234744" y="28663"/>
                  </a:moveTo>
                  <a:lnTo>
                    <a:pt x="7162774" y="28663"/>
                  </a:lnTo>
                  <a:lnTo>
                    <a:pt x="7156970" y="27711"/>
                  </a:lnTo>
                  <a:lnTo>
                    <a:pt x="7160082" y="8915"/>
                  </a:lnTo>
                  <a:lnTo>
                    <a:pt x="7166000" y="9893"/>
                  </a:lnTo>
                  <a:lnTo>
                    <a:pt x="7212177" y="19938"/>
                  </a:lnTo>
                  <a:lnTo>
                    <a:pt x="7235405" y="26441"/>
                  </a:lnTo>
                  <a:lnTo>
                    <a:pt x="7234744" y="28663"/>
                  </a:lnTo>
                  <a:close/>
                </a:path>
                <a:path w="7687309" h="3762375">
                  <a:moveTo>
                    <a:pt x="7232914" y="34810"/>
                  </a:moveTo>
                  <a:lnTo>
                    <a:pt x="7192759" y="34810"/>
                  </a:lnTo>
                  <a:lnTo>
                    <a:pt x="7177595" y="31508"/>
                  </a:lnTo>
                  <a:lnTo>
                    <a:pt x="7162533" y="28625"/>
                  </a:lnTo>
                  <a:lnTo>
                    <a:pt x="7162774" y="28663"/>
                  </a:lnTo>
                  <a:lnTo>
                    <a:pt x="7234744" y="28663"/>
                  </a:lnTo>
                  <a:lnTo>
                    <a:pt x="7232914" y="34810"/>
                  </a:lnTo>
                  <a:close/>
                </a:path>
                <a:path w="7687309" h="3762375">
                  <a:moveTo>
                    <a:pt x="7231841" y="38417"/>
                  </a:moveTo>
                  <a:lnTo>
                    <a:pt x="7207554" y="38417"/>
                  </a:lnTo>
                  <a:lnTo>
                    <a:pt x="7192570" y="34769"/>
                  </a:lnTo>
                  <a:lnTo>
                    <a:pt x="7192759" y="34810"/>
                  </a:lnTo>
                  <a:lnTo>
                    <a:pt x="7232914" y="34810"/>
                  </a:lnTo>
                  <a:lnTo>
                    <a:pt x="7231841" y="38417"/>
                  </a:lnTo>
                  <a:close/>
                </a:path>
                <a:path w="7687309" h="3762375">
                  <a:moveTo>
                    <a:pt x="7229970" y="44703"/>
                  </a:moveTo>
                  <a:lnTo>
                    <a:pt x="7221969" y="42316"/>
                  </a:lnTo>
                  <a:lnTo>
                    <a:pt x="7207313" y="38366"/>
                  </a:lnTo>
                  <a:lnTo>
                    <a:pt x="7207554" y="38417"/>
                  </a:lnTo>
                  <a:lnTo>
                    <a:pt x="7231841" y="38417"/>
                  </a:lnTo>
                  <a:lnTo>
                    <a:pt x="7229970" y="44703"/>
                  </a:lnTo>
                  <a:close/>
                </a:path>
                <a:path w="7687309" h="3762375">
                  <a:moveTo>
                    <a:pt x="7222197" y="42392"/>
                  </a:moveTo>
                  <a:lnTo>
                    <a:pt x="7221916" y="42316"/>
                  </a:lnTo>
                  <a:lnTo>
                    <a:pt x="7222197" y="42392"/>
                  </a:lnTo>
                  <a:close/>
                </a:path>
                <a:path w="7687309" h="3762375">
                  <a:moveTo>
                    <a:pt x="7338377" y="67373"/>
                  </a:moveTo>
                  <a:lnTo>
                    <a:pt x="7293127" y="67373"/>
                  </a:lnTo>
                  <a:lnTo>
                    <a:pt x="7283018" y="63233"/>
                  </a:lnTo>
                  <a:lnTo>
                    <a:pt x="7290219" y="45605"/>
                  </a:lnTo>
                  <a:lnTo>
                    <a:pt x="7300442" y="49784"/>
                  </a:lnTo>
                  <a:lnTo>
                    <a:pt x="7314564" y="55956"/>
                  </a:lnTo>
                  <a:lnTo>
                    <a:pt x="7328509" y="62471"/>
                  </a:lnTo>
                  <a:lnTo>
                    <a:pt x="7338377" y="67373"/>
                  </a:lnTo>
                  <a:close/>
                </a:path>
                <a:path w="7687309" h="3762375">
                  <a:moveTo>
                    <a:pt x="7359548" y="79679"/>
                  </a:moveTo>
                  <a:lnTo>
                    <a:pt x="7320343" y="79679"/>
                  </a:lnTo>
                  <a:lnTo>
                    <a:pt x="7306614" y="73266"/>
                  </a:lnTo>
                  <a:lnTo>
                    <a:pt x="7292928" y="67292"/>
                  </a:lnTo>
                  <a:lnTo>
                    <a:pt x="7293127" y="67373"/>
                  </a:lnTo>
                  <a:lnTo>
                    <a:pt x="7338377" y="67373"/>
                  </a:lnTo>
                  <a:lnTo>
                    <a:pt x="7342263" y="69303"/>
                  </a:lnTo>
                  <a:lnTo>
                    <a:pt x="7355814" y="76453"/>
                  </a:lnTo>
                  <a:lnTo>
                    <a:pt x="7360031" y="78816"/>
                  </a:lnTo>
                  <a:lnTo>
                    <a:pt x="7359548" y="79679"/>
                  </a:lnTo>
                  <a:close/>
                </a:path>
                <a:path w="7687309" h="3762375">
                  <a:moveTo>
                    <a:pt x="7355840" y="86309"/>
                  </a:moveTo>
                  <a:lnTo>
                    <a:pt x="7333678" y="86309"/>
                  </a:lnTo>
                  <a:lnTo>
                    <a:pt x="7320152" y="79590"/>
                  </a:lnTo>
                  <a:lnTo>
                    <a:pt x="7320343" y="79679"/>
                  </a:lnTo>
                  <a:lnTo>
                    <a:pt x="7359548" y="79679"/>
                  </a:lnTo>
                  <a:lnTo>
                    <a:pt x="7355840" y="86309"/>
                  </a:lnTo>
                  <a:close/>
                </a:path>
                <a:path w="7687309" h="3762375">
                  <a:moveTo>
                    <a:pt x="7350734" y="95440"/>
                  </a:moveTo>
                  <a:lnTo>
                    <a:pt x="7346619" y="93141"/>
                  </a:lnTo>
                  <a:lnTo>
                    <a:pt x="7333496" y="86218"/>
                  </a:lnTo>
                  <a:lnTo>
                    <a:pt x="7333678" y="86309"/>
                  </a:lnTo>
                  <a:lnTo>
                    <a:pt x="7355840" y="86309"/>
                  </a:lnTo>
                  <a:lnTo>
                    <a:pt x="7350734" y="95440"/>
                  </a:lnTo>
                  <a:close/>
                </a:path>
                <a:path w="7687309" h="3762375">
                  <a:moveTo>
                    <a:pt x="7452497" y="141173"/>
                  </a:moveTo>
                  <a:lnTo>
                    <a:pt x="7421562" y="141173"/>
                  </a:lnTo>
                  <a:lnTo>
                    <a:pt x="7409433" y="132321"/>
                  </a:lnTo>
                  <a:lnTo>
                    <a:pt x="7398638" y="124840"/>
                  </a:lnTo>
                  <a:lnTo>
                    <a:pt x="7409497" y="109194"/>
                  </a:lnTo>
                  <a:lnTo>
                    <a:pt x="7420571" y="116865"/>
                  </a:lnTo>
                  <a:lnTo>
                    <a:pt x="7432878" y="125844"/>
                  </a:lnTo>
                  <a:lnTo>
                    <a:pt x="7444955" y="135102"/>
                  </a:lnTo>
                  <a:lnTo>
                    <a:pt x="7452497" y="141173"/>
                  </a:lnTo>
                  <a:close/>
                </a:path>
                <a:path w="7687309" h="3762375">
                  <a:moveTo>
                    <a:pt x="7463313" y="150152"/>
                  </a:moveTo>
                  <a:lnTo>
                    <a:pt x="7433271" y="150152"/>
                  </a:lnTo>
                  <a:lnTo>
                    <a:pt x="7421390" y="141047"/>
                  </a:lnTo>
                  <a:lnTo>
                    <a:pt x="7421562" y="141173"/>
                  </a:lnTo>
                  <a:lnTo>
                    <a:pt x="7452497" y="141173"/>
                  </a:lnTo>
                  <a:lnTo>
                    <a:pt x="7456805" y="144640"/>
                  </a:lnTo>
                  <a:lnTo>
                    <a:pt x="7463313" y="150152"/>
                  </a:lnTo>
                  <a:close/>
                </a:path>
                <a:path w="7687309" h="3762375">
                  <a:moveTo>
                    <a:pt x="7468033" y="159410"/>
                  </a:moveTo>
                  <a:lnTo>
                    <a:pt x="7444765" y="159410"/>
                  </a:lnTo>
                  <a:lnTo>
                    <a:pt x="7433182" y="150083"/>
                  </a:lnTo>
                  <a:lnTo>
                    <a:pt x="7463313" y="150152"/>
                  </a:lnTo>
                  <a:lnTo>
                    <a:pt x="7468412" y="154470"/>
                  </a:lnTo>
                  <a:lnTo>
                    <a:pt x="7470660" y="156451"/>
                  </a:lnTo>
                  <a:lnTo>
                    <a:pt x="7468033" y="159410"/>
                  </a:lnTo>
                  <a:close/>
                </a:path>
                <a:path w="7687309" h="3762375">
                  <a:moveTo>
                    <a:pt x="7458011" y="170700"/>
                  </a:moveTo>
                  <a:lnTo>
                    <a:pt x="7455865" y="168783"/>
                  </a:lnTo>
                  <a:lnTo>
                    <a:pt x="7444587" y="159270"/>
                  </a:lnTo>
                  <a:lnTo>
                    <a:pt x="7444765" y="159410"/>
                  </a:lnTo>
                  <a:lnTo>
                    <a:pt x="7468033" y="159410"/>
                  </a:lnTo>
                  <a:lnTo>
                    <a:pt x="7458011" y="170700"/>
                  </a:lnTo>
                  <a:close/>
                </a:path>
                <a:path w="7687309" h="3762375">
                  <a:moveTo>
                    <a:pt x="7534128" y="220421"/>
                  </a:moveTo>
                  <a:lnTo>
                    <a:pt x="7508735" y="220421"/>
                  </a:lnTo>
                  <a:lnTo>
                    <a:pt x="7498638" y="209562"/>
                  </a:lnTo>
                  <a:lnTo>
                    <a:pt x="7512583" y="196583"/>
                  </a:lnTo>
                  <a:lnTo>
                    <a:pt x="7522756" y="207518"/>
                  </a:lnTo>
                  <a:lnTo>
                    <a:pt x="7532839" y="218897"/>
                  </a:lnTo>
                  <a:lnTo>
                    <a:pt x="7534128" y="220421"/>
                  </a:lnTo>
                  <a:close/>
                </a:path>
                <a:path w="7687309" h="3762375">
                  <a:moveTo>
                    <a:pt x="7543414" y="231444"/>
                  </a:moveTo>
                  <a:lnTo>
                    <a:pt x="7518509" y="231438"/>
                  </a:lnTo>
                  <a:lnTo>
                    <a:pt x="7508606" y="220282"/>
                  </a:lnTo>
                  <a:lnTo>
                    <a:pt x="7508735" y="220421"/>
                  </a:lnTo>
                  <a:lnTo>
                    <a:pt x="7534128" y="220421"/>
                  </a:lnTo>
                  <a:lnTo>
                    <a:pt x="7542657" y="230505"/>
                  </a:lnTo>
                  <a:lnTo>
                    <a:pt x="7543414" y="231444"/>
                  </a:lnTo>
                  <a:close/>
                </a:path>
                <a:path w="7687309" h="3762375">
                  <a:moveTo>
                    <a:pt x="7561300" y="254215"/>
                  </a:moveTo>
                  <a:lnTo>
                    <a:pt x="7537297" y="254215"/>
                  </a:lnTo>
                  <a:lnTo>
                    <a:pt x="7527899" y="242544"/>
                  </a:lnTo>
                  <a:lnTo>
                    <a:pt x="7518509" y="231438"/>
                  </a:lnTo>
                  <a:lnTo>
                    <a:pt x="7543414" y="231444"/>
                  </a:lnTo>
                  <a:lnTo>
                    <a:pt x="7552207" y="242354"/>
                  </a:lnTo>
                  <a:lnTo>
                    <a:pt x="7561300" y="254215"/>
                  </a:lnTo>
                  <a:close/>
                </a:path>
                <a:path w="7687309" h="3762375">
                  <a:moveTo>
                    <a:pt x="7548357" y="265925"/>
                  </a:moveTo>
                  <a:lnTo>
                    <a:pt x="7546276" y="265925"/>
                  </a:lnTo>
                  <a:lnTo>
                    <a:pt x="7537227" y="254129"/>
                  </a:lnTo>
                  <a:lnTo>
                    <a:pt x="7561300" y="254215"/>
                  </a:lnTo>
                  <a:lnTo>
                    <a:pt x="7562380" y="255689"/>
                  </a:lnTo>
                  <a:lnTo>
                    <a:pt x="7548357" y="265925"/>
                  </a:lnTo>
                  <a:close/>
                </a:path>
                <a:path w="7687309" h="3762375">
                  <a:moveTo>
                    <a:pt x="7547000" y="266915"/>
                  </a:moveTo>
                  <a:lnTo>
                    <a:pt x="7546136" y="265747"/>
                  </a:lnTo>
                  <a:lnTo>
                    <a:pt x="7546276" y="265925"/>
                  </a:lnTo>
                  <a:lnTo>
                    <a:pt x="7548357" y="265925"/>
                  </a:lnTo>
                  <a:lnTo>
                    <a:pt x="7547000" y="266915"/>
                  </a:lnTo>
                  <a:close/>
                </a:path>
                <a:path w="7687309" h="3762375">
                  <a:moveTo>
                    <a:pt x="7601517" y="314959"/>
                  </a:moveTo>
                  <a:lnTo>
                    <a:pt x="7579385" y="314959"/>
                  </a:lnTo>
                  <a:lnTo>
                    <a:pt x="7578585" y="313690"/>
                  </a:lnTo>
                  <a:lnTo>
                    <a:pt x="7594752" y="303606"/>
                  </a:lnTo>
                  <a:lnTo>
                    <a:pt x="7595603" y="304965"/>
                  </a:lnTo>
                  <a:lnTo>
                    <a:pt x="7601517" y="314959"/>
                  </a:lnTo>
                  <a:close/>
                </a:path>
                <a:path w="7687309" h="3762375">
                  <a:moveTo>
                    <a:pt x="7608749" y="327723"/>
                  </a:moveTo>
                  <a:lnTo>
                    <a:pt x="7586929" y="327723"/>
                  </a:lnTo>
                  <a:lnTo>
                    <a:pt x="7579274" y="314783"/>
                  </a:lnTo>
                  <a:lnTo>
                    <a:pt x="7579385" y="314959"/>
                  </a:lnTo>
                  <a:lnTo>
                    <a:pt x="7601517" y="314959"/>
                  </a:lnTo>
                  <a:lnTo>
                    <a:pt x="7603388" y="318122"/>
                  </a:lnTo>
                  <a:lnTo>
                    <a:pt x="7608749" y="327723"/>
                  </a:lnTo>
                  <a:close/>
                </a:path>
                <a:path w="7687309" h="3762375">
                  <a:moveTo>
                    <a:pt x="7615707" y="340690"/>
                  </a:moveTo>
                  <a:lnTo>
                    <a:pt x="7594168" y="340690"/>
                  </a:lnTo>
                  <a:lnTo>
                    <a:pt x="7586914" y="327698"/>
                  </a:lnTo>
                  <a:lnTo>
                    <a:pt x="7608749" y="327723"/>
                  </a:lnTo>
                  <a:lnTo>
                    <a:pt x="7610856" y="331495"/>
                  </a:lnTo>
                  <a:lnTo>
                    <a:pt x="7615707" y="340690"/>
                  </a:lnTo>
                  <a:close/>
                </a:path>
                <a:path w="7687309" h="3762375">
                  <a:moveTo>
                    <a:pt x="7622371" y="353834"/>
                  </a:moveTo>
                  <a:lnTo>
                    <a:pt x="7601102" y="353834"/>
                  </a:lnTo>
                  <a:lnTo>
                    <a:pt x="7594053" y="340487"/>
                  </a:lnTo>
                  <a:lnTo>
                    <a:pt x="7594168" y="340690"/>
                  </a:lnTo>
                  <a:lnTo>
                    <a:pt x="7615707" y="340690"/>
                  </a:lnTo>
                  <a:lnTo>
                    <a:pt x="7618006" y="345046"/>
                  </a:lnTo>
                  <a:lnTo>
                    <a:pt x="7622371" y="353834"/>
                  </a:lnTo>
                  <a:close/>
                </a:path>
                <a:path w="7687309" h="3762375">
                  <a:moveTo>
                    <a:pt x="7628753" y="367182"/>
                  </a:moveTo>
                  <a:lnTo>
                    <a:pt x="7607731" y="367182"/>
                  </a:lnTo>
                  <a:lnTo>
                    <a:pt x="7601091" y="353813"/>
                  </a:lnTo>
                  <a:lnTo>
                    <a:pt x="7622371" y="353834"/>
                  </a:lnTo>
                  <a:lnTo>
                    <a:pt x="7624838" y="358800"/>
                  </a:lnTo>
                  <a:lnTo>
                    <a:pt x="7628753" y="367182"/>
                  </a:lnTo>
                  <a:close/>
                </a:path>
                <a:path w="7687309" h="3762375">
                  <a:moveTo>
                    <a:pt x="7613700" y="379958"/>
                  </a:moveTo>
                  <a:lnTo>
                    <a:pt x="7607719" y="367157"/>
                  </a:lnTo>
                  <a:lnTo>
                    <a:pt x="7628753" y="367182"/>
                  </a:lnTo>
                  <a:lnTo>
                    <a:pt x="7630960" y="371906"/>
                  </a:lnTo>
                  <a:lnTo>
                    <a:pt x="7613700" y="379958"/>
                  </a:lnTo>
                  <a:close/>
                </a:path>
                <a:path w="7687309" h="3762375">
                  <a:moveTo>
                    <a:pt x="7656046" y="436486"/>
                  </a:moveTo>
                  <a:lnTo>
                    <a:pt x="7636014" y="436486"/>
                  </a:lnTo>
                  <a:lnTo>
                    <a:pt x="7634503" y="432168"/>
                  </a:lnTo>
                  <a:lnTo>
                    <a:pt x="7652461" y="425831"/>
                  </a:lnTo>
                  <a:lnTo>
                    <a:pt x="7654023" y="430263"/>
                  </a:lnTo>
                  <a:lnTo>
                    <a:pt x="7656046" y="436486"/>
                  </a:lnTo>
                  <a:close/>
                </a:path>
                <a:path w="7687309" h="3762375">
                  <a:moveTo>
                    <a:pt x="7660551" y="450837"/>
                  </a:moveTo>
                  <a:lnTo>
                    <a:pt x="7640675" y="450837"/>
                  </a:lnTo>
                  <a:lnTo>
                    <a:pt x="7635987" y="436409"/>
                  </a:lnTo>
                  <a:lnTo>
                    <a:pt x="7656046" y="436486"/>
                  </a:lnTo>
                  <a:lnTo>
                    <a:pt x="7658836" y="445071"/>
                  </a:lnTo>
                  <a:lnTo>
                    <a:pt x="7660551" y="450837"/>
                  </a:lnTo>
                  <a:close/>
                </a:path>
                <a:path w="7687309" h="3762375">
                  <a:moveTo>
                    <a:pt x="7664721" y="465340"/>
                  </a:moveTo>
                  <a:lnTo>
                    <a:pt x="7644980" y="465340"/>
                  </a:lnTo>
                  <a:lnTo>
                    <a:pt x="7640599" y="450608"/>
                  </a:lnTo>
                  <a:lnTo>
                    <a:pt x="7640675" y="450837"/>
                  </a:lnTo>
                  <a:lnTo>
                    <a:pt x="7660551" y="450837"/>
                  </a:lnTo>
                  <a:lnTo>
                    <a:pt x="7663281" y="460019"/>
                  </a:lnTo>
                  <a:lnTo>
                    <a:pt x="7664721" y="465340"/>
                  </a:lnTo>
                  <a:close/>
                </a:path>
                <a:path w="7687309" h="3762375">
                  <a:moveTo>
                    <a:pt x="7672047" y="494779"/>
                  </a:moveTo>
                  <a:lnTo>
                    <a:pt x="7652550" y="494779"/>
                  </a:lnTo>
                  <a:lnTo>
                    <a:pt x="7648892" y="479755"/>
                  </a:lnTo>
                  <a:lnTo>
                    <a:pt x="7644962" y="465278"/>
                  </a:lnTo>
                  <a:lnTo>
                    <a:pt x="7664721" y="465340"/>
                  </a:lnTo>
                  <a:lnTo>
                    <a:pt x="7667370" y="475132"/>
                  </a:lnTo>
                  <a:lnTo>
                    <a:pt x="7671092" y="490385"/>
                  </a:lnTo>
                  <a:lnTo>
                    <a:pt x="7672047" y="494779"/>
                  </a:lnTo>
                  <a:close/>
                </a:path>
                <a:path w="7687309" h="3762375">
                  <a:moveTo>
                    <a:pt x="7648943" y="479996"/>
                  </a:moveTo>
                  <a:lnTo>
                    <a:pt x="7648878" y="479755"/>
                  </a:lnTo>
                  <a:lnTo>
                    <a:pt x="7648943" y="479996"/>
                  </a:lnTo>
                  <a:close/>
                </a:path>
                <a:path w="7687309" h="3762375">
                  <a:moveTo>
                    <a:pt x="7654645" y="504380"/>
                  </a:moveTo>
                  <a:lnTo>
                    <a:pt x="7652541" y="494744"/>
                  </a:lnTo>
                  <a:lnTo>
                    <a:pt x="7672047" y="494779"/>
                  </a:lnTo>
                  <a:lnTo>
                    <a:pt x="7673251" y="500316"/>
                  </a:lnTo>
                  <a:lnTo>
                    <a:pt x="7654645" y="504380"/>
                  </a:lnTo>
                  <a:close/>
                </a:path>
                <a:path w="7687309" h="3762375">
                  <a:moveTo>
                    <a:pt x="7684227" y="570712"/>
                  </a:moveTo>
                  <a:lnTo>
                    <a:pt x="7665097" y="570712"/>
                  </a:lnTo>
                  <a:lnTo>
                    <a:pt x="7663853" y="559790"/>
                  </a:lnTo>
                  <a:lnTo>
                    <a:pt x="7682776" y="557618"/>
                  </a:lnTo>
                  <a:lnTo>
                    <a:pt x="7684046" y="568667"/>
                  </a:lnTo>
                  <a:lnTo>
                    <a:pt x="7684227" y="570712"/>
                  </a:lnTo>
                  <a:close/>
                </a:path>
                <a:path w="7687309" h="3762375">
                  <a:moveTo>
                    <a:pt x="7685567" y="586270"/>
                  </a:moveTo>
                  <a:lnTo>
                    <a:pt x="7666482" y="586270"/>
                  </a:lnTo>
                  <a:lnTo>
                    <a:pt x="7665079" y="570556"/>
                  </a:lnTo>
                  <a:lnTo>
                    <a:pt x="7665097" y="570712"/>
                  </a:lnTo>
                  <a:lnTo>
                    <a:pt x="7684227" y="570712"/>
                  </a:lnTo>
                  <a:lnTo>
                    <a:pt x="7685468" y="584695"/>
                  </a:lnTo>
                  <a:lnTo>
                    <a:pt x="7685567" y="586270"/>
                  </a:lnTo>
                  <a:close/>
                </a:path>
                <a:path w="7687309" h="3762375">
                  <a:moveTo>
                    <a:pt x="7686525" y="601916"/>
                  </a:moveTo>
                  <a:lnTo>
                    <a:pt x="7667472" y="601916"/>
                  </a:lnTo>
                  <a:lnTo>
                    <a:pt x="7666456" y="586028"/>
                  </a:lnTo>
                  <a:lnTo>
                    <a:pt x="7666482" y="586270"/>
                  </a:lnTo>
                  <a:lnTo>
                    <a:pt x="7685567" y="586270"/>
                  </a:lnTo>
                  <a:lnTo>
                    <a:pt x="7686484" y="600837"/>
                  </a:lnTo>
                  <a:lnTo>
                    <a:pt x="7686525" y="601916"/>
                  </a:lnTo>
                  <a:close/>
                </a:path>
                <a:path w="7687309" h="3762375">
                  <a:moveTo>
                    <a:pt x="7687309" y="634720"/>
                  </a:moveTo>
                  <a:lnTo>
                    <a:pt x="7668259" y="634720"/>
                  </a:lnTo>
                  <a:lnTo>
                    <a:pt x="7668257" y="633361"/>
                  </a:lnTo>
                  <a:lnTo>
                    <a:pt x="7668056" y="617448"/>
                  </a:lnTo>
                  <a:lnTo>
                    <a:pt x="7667463" y="601777"/>
                  </a:lnTo>
                  <a:lnTo>
                    <a:pt x="7667472" y="601916"/>
                  </a:lnTo>
                  <a:lnTo>
                    <a:pt x="7686525" y="601916"/>
                  </a:lnTo>
                  <a:lnTo>
                    <a:pt x="7687106" y="617080"/>
                  </a:lnTo>
                  <a:lnTo>
                    <a:pt x="7687309" y="633361"/>
                  </a:lnTo>
                  <a:lnTo>
                    <a:pt x="7687309" y="634720"/>
                  </a:lnTo>
                  <a:close/>
                </a:path>
                <a:path w="7687309" h="3762375">
                  <a:moveTo>
                    <a:pt x="7668056" y="617677"/>
                  </a:moveTo>
                  <a:lnTo>
                    <a:pt x="7668048" y="617448"/>
                  </a:lnTo>
                  <a:lnTo>
                    <a:pt x="7668056" y="617677"/>
                  </a:lnTo>
                  <a:close/>
                </a:path>
                <a:path w="7687309" h="3762375">
                  <a:moveTo>
                    <a:pt x="7668259" y="633539"/>
                  </a:moveTo>
                  <a:close/>
                </a:path>
                <a:path w="7687309" h="3762375">
                  <a:moveTo>
                    <a:pt x="7687309" y="768070"/>
                  </a:moveTo>
                  <a:lnTo>
                    <a:pt x="7668259" y="768070"/>
                  </a:lnTo>
                  <a:lnTo>
                    <a:pt x="7668259" y="691870"/>
                  </a:lnTo>
                  <a:lnTo>
                    <a:pt x="7687309" y="691870"/>
                  </a:lnTo>
                  <a:lnTo>
                    <a:pt x="7687309" y="768070"/>
                  </a:lnTo>
                  <a:close/>
                </a:path>
                <a:path w="7687309" h="3762375">
                  <a:moveTo>
                    <a:pt x="7687309" y="901420"/>
                  </a:moveTo>
                  <a:lnTo>
                    <a:pt x="7668259" y="901420"/>
                  </a:lnTo>
                  <a:lnTo>
                    <a:pt x="7668259" y="825220"/>
                  </a:lnTo>
                  <a:lnTo>
                    <a:pt x="7687309" y="825220"/>
                  </a:lnTo>
                  <a:lnTo>
                    <a:pt x="7687309" y="901420"/>
                  </a:lnTo>
                  <a:close/>
                </a:path>
                <a:path w="7687309" h="3762375">
                  <a:moveTo>
                    <a:pt x="7687309" y="1034770"/>
                  </a:moveTo>
                  <a:lnTo>
                    <a:pt x="7668259" y="1034770"/>
                  </a:lnTo>
                  <a:lnTo>
                    <a:pt x="7668259" y="958570"/>
                  </a:lnTo>
                  <a:lnTo>
                    <a:pt x="7687309" y="958570"/>
                  </a:lnTo>
                  <a:lnTo>
                    <a:pt x="7687309" y="1034770"/>
                  </a:lnTo>
                  <a:close/>
                </a:path>
                <a:path w="7687309" h="3762375">
                  <a:moveTo>
                    <a:pt x="7687309" y="1168120"/>
                  </a:moveTo>
                  <a:lnTo>
                    <a:pt x="7668259" y="1168120"/>
                  </a:lnTo>
                  <a:lnTo>
                    <a:pt x="7668259" y="1091920"/>
                  </a:lnTo>
                  <a:lnTo>
                    <a:pt x="7687309" y="1091920"/>
                  </a:lnTo>
                  <a:lnTo>
                    <a:pt x="7687309" y="1168120"/>
                  </a:lnTo>
                  <a:close/>
                </a:path>
                <a:path w="7687309" h="3762375">
                  <a:moveTo>
                    <a:pt x="7687309" y="1301470"/>
                  </a:moveTo>
                  <a:lnTo>
                    <a:pt x="7668259" y="1301470"/>
                  </a:lnTo>
                  <a:lnTo>
                    <a:pt x="7668259" y="1225270"/>
                  </a:lnTo>
                  <a:lnTo>
                    <a:pt x="7687309" y="1225270"/>
                  </a:lnTo>
                  <a:lnTo>
                    <a:pt x="7687309" y="1301470"/>
                  </a:lnTo>
                  <a:close/>
                </a:path>
                <a:path w="7687309" h="3762375">
                  <a:moveTo>
                    <a:pt x="7687309" y="1434820"/>
                  </a:moveTo>
                  <a:lnTo>
                    <a:pt x="7668259" y="1434820"/>
                  </a:lnTo>
                  <a:lnTo>
                    <a:pt x="7668259" y="1358620"/>
                  </a:lnTo>
                  <a:lnTo>
                    <a:pt x="7687309" y="1358620"/>
                  </a:lnTo>
                  <a:lnTo>
                    <a:pt x="7687309" y="1434820"/>
                  </a:lnTo>
                  <a:close/>
                </a:path>
                <a:path w="7687309" h="3762375">
                  <a:moveTo>
                    <a:pt x="7687309" y="1568170"/>
                  </a:moveTo>
                  <a:lnTo>
                    <a:pt x="7668259" y="1568170"/>
                  </a:lnTo>
                  <a:lnTo>
                    <a:pt x="7668259" y="1491970"/>
                  </a:lnTo>
                  <a:lnTo>
                    <a:pt x="7687309" y="1491970"/>
                  </a:lnTo>
                  <a:lnTo>
                    <a:pt x="7687309" y="1568170"/>
                  </a:lnTo>
                  <a:close/>
                </a:path>
                <a:path w="7687309" h="3762375">
                  <a:moveTo>
                    <a:pt x="7687309" y="1701520"/>
                  </a:moveTo>
                  <a:lnTo>
                    <a:pt x="7668259" y="1701520"/>
                  </a:lnTo>
                  <a:lnTo>
                    <a:pt x="7668259" y="1625320"/>
                  </a:lnTo>
                  <a:lnTo>
                    <a:pt x="7687309" y="1625320"/>
                  </a:lnTo>
                  <a:lnTo>
                    <a:pt x="7687309" y="1701520"/>
                  </a:lnTo>
                  <a:close/>
                </a:path>
                <a:path w="7687309" h="3762375">
                  <a:moveTo>
                    <a:pt x="7687309" y="1834870"/>
                  </a:moveTo>
                  <a:lnTo>
                    <a:pt x="7668259" y="1834870"/>
                  </a:lnTo>
                  <a:lnTo>
                    <a:pt x="7668259" y="1758670"/>
                  </a:lnTo>
                  <a:lnTo>
                    <a:pt x="7687309" y="1758670"/>
                  </a:lnTo>
                  <a:lnTo>
                    <a:pt x="7687309" y="1834870"/>
                  </a:lnTo>
                  <a:close/>
                </a:path>
                <a:path w="7687309" h="3762375">
                  <a:moveTo>
                    <a:pt x="7687309" y="1968220"/>
                  </a:moveTo>
                  <a:lnTo>
                    <a:pt x="7668259" y="1968220"/>
                  </a:lnTo>
                  <a:lnTo>
                    <a:pt x="7668259" y="1892020"/>
                  </a:lnTo>
                  <a:lnTo>
                    <a:pt x="7687309" y="1892020"/>
                  </a:lnTo>
                  <a:lnTo>
                    <a:pt x="7687309" y="1968220"/>
                  </a:lnTo>
                  <a:close/>
                </a:path>
                <a:path w="7687309" h="3762375">
                  <a:moveTo>
                    <a:pt x="7687309" y="2101570"/>
                  </a:moveTo>
                  <a:lnTo>
                    <a:pt x="7668259" y="2101570"/>
                  </a:lnTo>
                  <a:lnTo>
                    <a:pt x="7668259" y="2025370"/>
                  </a:lnTo>
                  <a:lnTo>
                    <a:pt x="7687309" y="2025370"/>
                  </a:lnTo>
                  <a:lnTo>
                    <a:pt x="7687309" y="2101570"/>
                  </a:lnTo>
                  <a:close/>
                </a:path>
                <a:path w="7687309" h="3762375">
                  <a:moveTo>
                    <a:pt x="7687309" y="2234920"/>
                  </a:moveTo>
                  <a:lnTo>
                    <a:pt x="7668259" y="2234920"/>
                  </a:lnTo>
                  <a:lnTo>
                    <a:pt x="7668259" y="2158720"/>
                  </a:lnTo>
                  <a:lnTo>
                    <a:pt x="7687309" y="2158720"/>
                  </a:lnTo>
                  <a:lnTo>
                    <a:pt x="7687309" y="2234920"/>
                  </a:lnTo>
                  <a:close/>
                </a:path>
                <a:path w="7687309" h="3762375">
                  <a:moveTo>
                    <a:pt x="7687309" y="2368270"/>
                  </a:moveTo>
                  <a:lnTo>
                    <a:pt x="7668259" y="2368270"/>
                  </a:lnTo>
                  <a:lnTo>
                    <a:pt x="7668259" y="2292070"/>
                  </a:lnTo>
                  <a:lnTo>
                    <a:pt x="7687309" y="2292070"/>
                  </a:lnTo>
                  <a:lnTo>
                    <a:pt x="7687309" y="2368270"/>
                  </a:lnTo>
                  <a:close/>
                </a:path>
                <a:path w="7687309" h="3762375">
                  <a:moveTo>
                    <a:pt x="7687309" y="2501620"/>
                  </a:moveTo>
                  <a:lnTo>
                    <a:pt x="7668259" y="2501620"/>
                  </a:lnTo>
                  <a:lnTo>
                    <a:pt x="7668259" y="2425420"/>
                  </a:lnTo>
                  <a:lnTo>
                    <a:pt x="7687309" y="2425420"/>
                  </a:lnTo>
                  <a:lnTo>
                    <a:pt x="7687309" y="2501620"/>
                  </a:lnTo>
                  <a:close/>
                </a:path>
                <a:path w="7687309" h="3762375">
                  <a:moveTo>
                    <a:pt x="7687309" y="2634970"/>
                  </a:moveTo>
                  <a:lnTo>
                    <a:pt x="7668259" y="2634970"/>
                  </a:lnTo>
                  <a:lnTo>
                    <a:pt x="7668259" y="2558770"/>
                  </a:lnTo>
                  <a:lnTo>
                    <a:pt x="7687309" y="2558770"/>
                  </a:lnTo>
                  <a:lnTo>
                    <a:pt x="7687309" y="2634970"/>
                  </a:lnTo>
                  <a:close/>
                </a:path>
                <a:path w="7687309" h="3762375">
                  <a:moveTo>
                    <a:pt x="7687309" y="2768320"/>
                  </a:moveTo>
                  <a:lnTo>
                    <a:pt x="7668259" y="2768320"/>
                  </a:lnTo>
                  <a:lnTo>
                    <a:pt x="7668259" y="2692120"/>
                  </a:lnTo>
                  <a:lnTo>
                    <a:pt x="7687309" y="2692120"/>
                  </a:lnTo>
                  <a:lnTo>
                    <a:pt x="7687309" y="2768320"/>
                  </a:lnTo>
                  <a:close/>
                </a:path>
                <a:path w="7687309" h="3762375">
                  <a:moveTo>
                    <a:pt x="7687309" y="2901670"/>
                  </a:moveTo>
                  <a:lnTo>
                    <a:pt x="7668259" y="2901670"/>
                  </a:lnTo>
                  <a:lnTo>
                    <a:pt x="7668259" y="2825470"/>
                  </a:lnTo>
                  <a:lnTo>
                    <a:pt x="7687309" y="2825470"/>
                  </a:lnTo>
                  <a:lnTo>
                    <a:pt x="7687309" y="2901670"/>
                  </a:lnTo>
                  <a:close/>
                </a:path>
                <a:path w="7687309" h="3762375">
                  <a:moveTo>
                    <a:pt x="7687309" y="3035020"/>
                  </a:moveTo>
                  <a:lnTo>
                    <a:pt x="7668259" y="3035020"/>
                  </a:lnTo>
                  <a:lnTo>
                    <a:pt x="7668259" y="2958820"/>
                  </a:lnTo>
                  <a:lnTo>
                    <a:pt x="7687309" y="2958820"/>
                  </a:lnTo>
                  <a:lnTo>
                    <a:pt x="7687309" y="3035020"/>
                  </a:lnTo>
                  <a:close/>
                </a:path>
                <a:path w="7687309" h="3762375">
                  <a:moveTo>
                    <a:pt x="7687309" y="3128949"/>
                  </a:moveTo>
                  <a:lnTo>
                    <a:pt x="7668259" y="3128949"/>
                  </a:lnTo>
                  <a:lnTo>
                    <a:pt x="7668259" y="3092170"/>
                  </a:lnTo>
                  <a:lnTo>
                    <a:pt x="7687309" y="3092170"/>
                  </a:lnTo>
                  <a:lnTo>
                    <a:pt x="7687309" y="3128949"/>
                  </a:lnTo>
                  <a:close/>
                </a:path>
                <a:path w="7687309" h="3762375">
                  <a:moveTo>
                    <a:pt x="7687111" y="3144926"/>
                  </a:moveTo>
                  <a:lnTo>
                    <a:pt x="7668056" y="3144926"/>
                  </a:lnTo>
                  <a:lnTo>
                    <a:pt x="7668259" y="3128835"/>
                  </a:lnTo>
                  <a:lnTo>
                    <a:pt x="7687309" y="3128949"/>
                  </a:lnTo>
                  <a:lnTo>
                    <a:pt x="7687111" y="3144926"/>
                  </a:lnTo>
                  <a:close/>
                </a:path>
                <a:path w="7687309" h="3762375">
                  <a:moveTo>
                    <a:pt x="7686516" y="3160699"/>
                  </a:moveTo>
                  <a:lnTo>
                    <a:pt x="7667459" y="3160699"/>
                  </a:lnTo>
                  <a:lnTo>
                    <a:pt x="7667472" y="3160458"/>
                  </a:lnTo>
                  <a:lnTo>
                    <a:pt x="7668056" y="3144685"/>
                  </a:lnTo>
                  <a:lnTo>
                    <a:pt x="7668056" y="3144926"/>
                  </a:lnTo>
                  <a:lnTo>
                    <a:pt x="7687111" y="3144926"/>
                  </a:lnTo>
                  <a:lnTo>
                    <a:pt x="7686516" y="3160699"/>
                  </a:lnTo>
                  <a:close/>
                </a:path>
                <a:path w="7687309" h="3762375">
                  <a:moveTo>
                    <a:pt x="7667463" y="3160594"/>
                  </a:moveTo>
                  <a:lnTo>
                    <a:pt x="7667468" y="3160458"/>
                  </a:lnTo>
                  <a:lnTo>
                    <a:pt x="7667463" y="3160594"/>
                  </a:lnTo>
                  <a:close/>
                </a:path>
                <a:path w="7687309" h="3762375">
                  <a:moveTo>
                    <a:pt x="7686014" y="3168954"/>
                  </a:moveTo>
                  <a:lnTo>
                    <a:pt x="7667002" y="3167748"/>
                  </a:lnTo>
                  <a:lnTo>
                    <a:pt x="7667463" y="3160594"/>
                  </a:lnTo>
                  <a:lnTo>
                    <a:pt x="7686516" y="3160699"/>
                  </a:lnTo>
                  <a:lnTo>
                    <a:pt x="7686484" y="3161538"/>
                  </a:lnTo>
                  <a:lnTo>
                    <a:pt x="7686014" y="3168954"/>
                  </a:lnTo>
                  <a:close/>
                </a:path>
                <a:path w="7687309" h="3762375">
                  <a:moveTo>
                    <a:pt x="7677950" y="3237839"/>
                  </a:moveTo>
                  <a:lnTo>
                    <a:pt x="7658646" y="3237839"/>
                  </a:lnTo>
                  <a:lnTo>
                    <a:pt x="7661008" y="3223590"/>
                  </a:lnTo>
                  <a:lnTo>
                    <a:pt x="7679791" y="3226701"/>
                  </a:lnTo>
                  <a:lnTo>
                    <a:pt x="7677950" y="3237839"/>
                  </a:lnTo>
                  <a:close/>
                </a:path>
                <a:path w="7687309" h="3762375">
                  <a:moveTo>
                    <a:pt x="7671999" y="3267824"/>
                  </a:moveTo>
                  <a:lnTo>
                    <a:pt x="7652499" y="3267824"/>
                  </a:lnTo>
                  <a:lnTo>
                    <a:pt x="7652550" y="3267595"/>
                  </a:lnTo>
                  <a:lnTo>
                    <a:pt x="7655801" y="3252660"/>
                  </a:lnTo>
                  <a:lnTo>
                    <a:pt x="7658684" y="3237598"/>
                  </a:lnTo>
                  <a:lnTo>
                    <a:pt x="7658646" y="3237839"/>
                  </a:lnTo>
                  <a:lnTo>
                    <a:pt x="7677950" y="3237839"/>
                  </a:lnTo>
                  <a:lnTo>
                    <a:pt x="7677416" y="3241065"/>
                  </a:lnTo>
                  <a:lnTo>
                    <a:pt x="7674444" y="3256597"/>
                  </a:lnTo>
                  <a:lnTo>
                    <a:pt x="7671999" y="3267824"/>
                  </a:lnTo>
                  <a:close/>
                </a:path>
                <a:path w="7687309" h="3762375">
                  <a:moveTo>
                    <a:pt x="7655750" y="3252889"/>
                  </a:moveTo>
                  <a:lnTo>
                    <a:pt x="7655794" y="3252660"/>
                  </a:lnTo>
                  <a:lnTo>
                    <a:pt x="7655750" y="3252889"/>
                  </a:lnTo>
                  <a:close/>
                </a:path>
                <a:path w="7687309" h="3762375">
                  <a:moveTo>
                    <a:pt x="7652540" y="3267635"/>
                  </a:moveTo>
                  <a:close/>
                </a:path>
                <a:path w="7687309" h="3762375">
                  <a:moveTo>
                    <a:pt x="7668498" y="3282619"/>
                  </a:moveTo>
                  <a:lnTo>
                    <a:pt x="7648892" y="3282619"/>
                  </a:lnTo>
                  <a:lnTo>
                    <a:pt x="7652540" y="3267635"/>
                  </a:lnTo>
                  <a:lnTo>
                    <a:pt x="7652499" y="3267824"/>
                  </a:lnTo>
                  <a:lnTo>
                    <a:pt x="7671999" y="3267824"/>
                  </a:lnTo>
                  <a:lnTo>
                    <a:pt x="7671092" y="3271989"/>
                  </a:lnTo>
                  <a:lnTo>
                    <a:pt x="7668498" y="3282619"/>
                  </a:lnTo>
                  <a:close/>
                </a:path>
                <a:path w="7687309" h="3762375">
                  <a:moveTo>
                    <a:pt x="7663370" y="3302038"/>
                  </a:moveTo>
                  <a:lnTo>
                    <a:pt x="7644980" y="3297059"/>
                  </a:lnTo>
                  <a:lnTo>
                    <a:pt x="7648943" y="3282378"/>
                  </a:lnTo>
                  <a:lnTo>
                    <a:pt x="7648892" y="3282619"/>
                  </a:lnTo>
                  <a:lnTo>
                    <a:pt x="7668498" y="3282619"/>
                  </a:lnTo>
                  <a:lnTo>
                    <a:pt x="7667370" y="3287242"/>
                  </a:lnTo>
                  <a:lnTo>
                    <a:pt x="7663370" y="3302038"/>
                  </a:lnTo>
                  <a:close/>
                </a:path>
                <a:path w="7687309" h="3762375">
                  <a:moveTo>
                    <a:pt x="7640514" y="3368192"/>
                  </a:moveTo>
                  <a:lnTo>
                    <a:pt x="7619936" y="3368192"/>
                  </a:lnTo>
                  <a:lnTo>
                    <a:pt x="7620025" y="3367976"/>
                  </a:lnTo>
                  <a:lnTo>
                    <a:pt x="7625689" y="3354120"/>
                  </a:lnTo>
                  <a:lnTo>
                    <a:pt x="7627124" y="3350336"/>
                  </a:lnTo>
                  <a:lnTo>
                    <a:pt x="7644930" y="3357105"/>
                  </a:lnTo>
                  <a:lnTo>
                    <a:pt x="7643367" y="3361207"/>
                  </a:lnTo>
                  <a:lnTo>
                    <a:pt x="7640514" y="3368192"/>
                  </a:lnTo>
                  <a:close/>
                </a:path>
                <a:path w="7687309" h="3762375">
                  <a:moveTo>
                    <a:pt x="7625600" y="3354336"/>
                  </a:moveTo>
                  <a:lnTo>
                    <a:pt x="7625682" y="3354120"/>
                  </a:lnTo>
                  <a:lnTo>
                    <a:pt x="7625600" y="3354336"/>
                  </a:lnTo>
                  <a:close/>
                </a:path>
                <a:path w="7687309" h="3762375">
                  <a:moveTo>
                    <a:pt x="7620015" y="3367998"/>
                  </a:moveTo>
                  <a:close/>
                </a:path>
                <a:path w="7687309" h="3762375">
                  <a:moveTo>
                    <a:pt x="7628654" y="3395408"/>
                  </a:moveTo>
                  <a:lnTo>
                    <a:pt x="7607630" y="3395408"/>
                  </a:lnTo>
                  <a:lnTo>
                    <a:pt x="7607731" y="3395192"/>
                  </a:lnTo>
                  <a:lnTo>
                    <a:pt x="7614043" y="3381679"/>
                  </a:lnTo>
                  <a:lnTo>
                    <a:pt x="7620015" y="3367998"/>
                  </a:lnTo>
                  <a:lnTo>
                    <a:pt x="7619936" y="3368192"/>
                  </a:lnTo>
                  <a:lnTo>
                    <a:pt x="7640514" y="3368192"/>
                  </a:lnTo>
                  <a:lnTo>
                    <a:pt x="7637526" y="3375507"/>
                  </a:lnTo>
                  <a:lnTo>
                    <a:pt x="7631353" y="3389629"/>
                  </a:lnTo>
                  <a:lnTo>
                    <a:pt x="7628654" y="3395408"/>
                  </a:lnTo>
                  <a:close/>
                </a:path>
                <a:path w="7687309" h="3762375">
                  <a:moveTo>
                    <a:pt x="7613942" y="3381895"/>
                  </a:moveTo>
                  <a:lnTo>
                    <a:pt x="7614036" y="3381679"/>
                  </a:lnTo>
                  <a:lnTo>
                    <a:pt x="7613942" y="3381895"/>
                  </a:lnTo>
                  <a:close/>
                </a:path>
                <a:path w="7687309" h="3762375">
                  <a:moveTo>
                    <a:pt x="7607719" y="3395217"/>
                  </a:moveTo>
                  <a:close/>
                </a:path>
                <a:path w="7687309" h="3762375">
                  <a:moveTo>
                    <a:pt x="7622270" y="3408743"/>
                  </a:moveTo>
                  <a:lnTo>
                    <a:pt x="7601000" y="3408743"/>
                  </a:lnTo>
                  <a:lnTo>
                    <a:pt x="7601102" y="3408540"/>
                  </a:lnTo>
                  <a:lnTo>
                    <a:pt x="7607719" y="3395217"/>
                  </a:lnTo>
                  <a:lnTo>
                    <a:pt x="7607630" y="3395408"/>
                  </a:lnTo>
                  <a:lnTo>
                    <a:pt x="7628654" y="3395408"/>
                  </a:lnTo>
                  <a:lnTo>
                    <a:pt x="7624838" y="3403574"/>
                  </a:lnTo>
                  <a:lnTo>
                    <a:pt x="7622270" y="3408743"/>
                  </a:lnTo>
                  <a:close/>
                </a:path>
                <a:path w="7687309" h="3762375">
                  <a:moveTo>
                    <a:pt x="7601090" y="3408562"/>
                  </a:moveTo>
                  <a:close/>
                </a:path>
                <a:path w="7687309" h="3762375">
                  <a:moveTo>
                    <a:pt x="7612697" y="3427387"/>
                  </a:moveTo>
                  <a:lnTo>
                    <a:pt x="7595857" y="3418497"/>
                  </a:lnTo>
                  <a:lnTo>
                    <a:pt x="7601090" y="3408562"/>
                  </a:lnTo>
                  <a:lnTo>
                    <a:pt x="7601000" y="3408743"/>
                  </a:lnTo>
                  <a:lnTo>
                    <a:pt x="7622270" y="3408743"/>
                  </a:lnTo>
                  <a:lnTo>
                    <a:pt x="7618006" y="3417328"/>
                  </a:lnTo>
                  <a:lnTo>
                    <a:pt x="7612697" y="3427387"/>
                  </a:lnTo>
                  <a:close/>
                </a:path>
                <a:path w="7687309" h="3762375">
                  <a:moveTo>
                    <a:pt x="7561163" y="3508336"/>
                  </a:moveTo>
                  <a:lnTo>
                    <a:pt x="7537157" y="3508336"/>
                  </a:lnTo>
                  <a:lnTo>
                    <a:pt x="7537297" y="3508159"/>
                  </a:lnTo>
                  <a:lnTo>
                    <a:pt x="7546276" y="3496449"/>
                  </a:lnTo>
                  <a:lnTo>
                    <a:pt x="7554988" y="3484499"/>
                  </a:lnTo>
                  <a:lnTo>
                    <a:pt x="7563408" y="3472357"/>
                  </a:lnTo>
                  <a:lnTo>
                    <a:pt x="7567066" y="3466769"/>
                  </a:lnTo>
                  <a:lnTo>
                    <a:pt x="7582979" y="3477247"/>
                  </a:lnTo>
                  <a:lnTo>
                    <a:pt x="7579131" y="3483114"/>
                  </a:lnTo>
                  <a:lnTo>
                    <a:pt x="7570444" y="3495636"/>
                  </a:lnTo>
                  <a:lnTo>
                    <a:pt x="7561163" y="3508336"/>
                  </a:lnTo>
                  <a:close/>
                </a:path>
                <a:path w="7687309" h="3762375">
                  <a:moveTo>
                    <a:pt x="7563281" y="3472535"/>
                  </a:moveTo>
                  <a:lnTo>
                    <a:pt x="7563398" y="3472357"/>
                  </a:lnTo>
                  <a:lnTo>
                    <a:pt x="7563281" y="3472535"/>
                  </a:lnTo>
                  <a:close/>
                </a:path>
                <a:path w="7687309" h="3762375">
                  <a:moveTo>
                    <a:pt x="7554849" y="3484689"/>
                  </a:moveTo>
                  <a:lnTo>
                    <a:pt x="7554981" y="3484499"/>
                  </a:lnTo>
                  <a:lnTo>
                    <a:pt x="7554849" y="3484689"/>
                  </a:lnTo>
                  <a:close/>
                </a:path>
                <a:path w="7687309" h="3762375">
                  <a:moveTo>
                    <a:pt x="7546136" y="3496627"/>
                  </a:moveTo>
                  <a:lnTo>
                    <a:pt x="7546266" y="3496449"/>
                  </a:lnTo>
                  <a:lnTo>
                    <a:pt x="7546136" y="3496627"/>
                  </a:lnTo>
                  <a:close/>
                </a:path>
                <a:path w="7687309" h="3762375">
                  <a:moveTo>
                    <a:pt x="7537227" y="3508245"/>
                  </a:moveTo>
                  <a:close/>
                </a:path>
                <a:path w="7687309" h="3762375">
                  <a:moveTo>
                    <a:pt x="7552353" y="3519830"/>
                  </a:moveTo>
                  <a:lnTo>
                    <a:pt x="7527899" y="3519830"/>
                  </a:lnTo>
                  <a:lnTo>
                    <a:pt x="7537227" y="3508245"/>
                  </a:lnTo>
                  <a:lnTo>
                    <a:pt x="7561163" y="3508336"/>
                  </a:lnTo>
                  <a:lnTo>
                    <a:pt x="7552353" y="3519830"/>
                  </a:lnTo>
                  <a:close/>
                </a:path>
                <a:path w="7687309" h="3762375">
                  <a:moveTo>
                    <a:pt x="7536586" y="3539058"/>
                  </a:moveTo>
                  <a:lnTo>
                    <a:pt x="7522032" y="3526764"/>
                  </a:lnTo>
                  <a:lnTo>
                    <a:pt x="7528039" y="3519652"/>
                  </a:lnTo>
                  <a:lnTo>
                    <a:pt x="7527899" y="3519830"/>
                  </a:lnTo>
                  <a:lnTo>
                    <a:pt x="7552353" y="3519830"/>
                  </a:lnTo>
                  <a:lnTo>
                    <a:pt x="7542657" y="3531870"/>
                  </a:lnTo>
                  <a:lnTo>
                    <a:pt x="7536586" y="3539058"/>
                  </a:lnTo>
                  <a:close/>
                </a:path>
                <a:path w="7687309" h="3762375">
                  <a:moveTo>
                    <a:pt x="7494673" y="3583800"/>
                  </a:moveTo>
                  <a:lnTo>
                    <a:pt x="7466888" y="3583800"/>
                  </a:lnTo>
                  <a:lnTo>
                    <a:pt x="7467053" y="3583647"/>
                  </a:lnTo>
                  <a:lnTo>
                    <a:pt x="7477848" y="3573602"/>
                  </a:lnTo>
                  <a:lnTo>
                    <a:pt x="7483703" y="3567874"/>
                  </a:lnTo>
                  <a:lnTo>
                    <a:pt x="7497013" y="3581514"/>
                  </a:lnTo>
                  <a:lnTo>
                    <a:pt x="7494673" y="3583800"/>
                  </a:lnTo>
                  <a:close/>
                </a:path>
                <a:path w="7687309" h="3762375">
                  <a:moveTo>
                    <a:pt x="7477683" y="3573754"/>
                  </a:moveTo>
                  <a:lnTo>
                    <a:pt x="7477839" y="3573602"/>
                  </a:lnTo>
                  <a:lnTo>
                    <a:pt x="7477683" y="3573754"/>
                  </a:lnTo>
                  <a:close/>
                </a:path>
                <a:path w="7687309" h="3762375">
                  <a:moveTo>
                    <a:pt x="7467024" y="3583673"/>
                  </a:moveTo>
                  <a:close/>
                </a:path>
                <a:path w="7687309" h="3762375">
                  <a:moveTo>
                    <a:pt x="7484337" y="3593591"/>
                  </a:moveTo>
                  <a:lnTo>
                    <a:pt x="7455865" y="3593591"/>
                  </a:lnTo>
                  <a:lnTo>
                    <a:pt x="7467024" y="3583673"/>
                  </a:lnTo>
                  <a:lnTo>
                    <a:pt x="7466888" y="3583800"/>
                  </a:lnTo>
                  <a:lnTo>
                    <a:pt x="7494673" y="3583800"/>
                  </a:lnTo>
                  <a:lnTo>
                    <a:pt x="7490917" y="3587470"/>
                  </a:lnTo>
                  <a:lnTo>
                    <a:pt x="7484337" y="3593591"/>
                  </a:lnTo>
                  <a:close/>
                </a:path>
                <a:path w="7687309" h="3762375">
                  <a:moveTo>
                    <a:pt x="7463141" y="3612362"/>
                  </a:moveTo>
                  <a:lnTo>
                    <a:pt x="7433094" y="3612362"/>
                  </a:lnTo>
                  <a:lnTo>
                    <a:pt x="7433271" y="3612222"/>
                  </a:lnTo>
                  <a:lnTo>
                    <a:pt x="7444765" y="3602964"/>
                  </a:lnTo>
                  <a:lnTo>
                    <a:pt x="7456030" y="3593439"/>
                  </a:lnTo>
                  <a:lnTo>
                    <a:pt x="7455865" y="3593591"/>
                  </a:lnTo>
                  <a:lnTo>
                    <a:pt x="7484337" y="3593591"/>
                  </a:lnTo>
                  <a:lnTo>
                    <a:pt x="7479791" y="3597821"/>
                  </a:lnTo>
                  <a:lnTo>
                    <a:pt x="7468412" y="3607904"/>
                  </a:lnTo>
                  <a:lnTo>
                    <a:pt x="7463141" y="3612362"/>
                  </a:lnTo>
                  <a:close/>
                </a:path>
                <a:path w="7687309" h="3762375">
                  <a:moveTo>
                    <a:pt x="7444587" y="3603104"/>
                  </a:moveTo>
                  <a:lnTo>
                    <a:pt x="7444753" y="3602964"/>
                  </a:lnTo>
                  <a:lnTo>
                    <a:pt x="7444587" y="3603104"/>
                  </a:lnTo>
                  <a:close/>
                </a:path>
                <a:path w="7687309" h="3762375">
                  <a:moveTo>
                    <a:pt x="7433177" y="3612295"/>
                  </a:moveTo>
                  <a:close/>
                </a:path>
                <a:path w="7687309" h="3762375">
                  <a:moveTo>
                    <a:pt x="7438618" y="3632136"/>
                  </a:moveTo>
                  <a:lnTo>
                    <a:pt x="7427023" y="3617023"/>
                  </a:lnTo>
                  <a:lnTo>
                    <a:pt x="7433177" y="3612295"/>
                  </a:lnTo>
                  <a:lnTo>
                    <a:pt x="7463141" y="3612362"/>
                  </a:lnTo>
                  <a:lnTo>
                    <a:pt x="7456805" y="3617722"/>
                  </a:lnTo>
                  <a:lnTo>
                    <a:pt x="7444955" y="3627272"/>
                  </a:lnTo>
                  <a:lnTo>
                    <a:pt x="7438618" y="3632136"/>
                  </a:lnTo>
                  <a:close/>
                </a:path>
                <a:path w="7687309" h="3762375">
                  <a:moveTo>
                    <a:pt x="7384206" y="3654450"/>
                  </a:moveTo>
                  <a:lnTo>
                    <a:pt x="7372350" y="3654450"/>
                  </a:lnTo>
                  <a:lnTo>
                    <a:pt x="7380884" y="3649129"/>
                  </a:lnTo>
                  <a:lnTo>
                    <a:pt x="7384206" y="3654450"/>
                  </a:lnTo>
                  <a:close/>
                </a:path>
                <a:path w="7687309" h="3762375">
                  <a:moveTo>
                    <a:pt x="7388914" y="3661994"/>
                  </a:moveTo>
                  <a:lnTo>
                    <a:pt x="7359586" y="3661994"/>
                  </a:lnTo>
                  <a:lnTo>
                    <a:pt x="7359789" y="3661879"/>
                  </a:lnTo>
                  <a:lnTo>
                    <a:pt x="7372553" y="3654323"/>
                  </a:lnTo>
                  <a:lnTo>
                    <a:pt x="7372350" y="3654450"/>
                  </a:lnTo>
                  <a:lnTo>
                    <a:pt x="7384206" y="3654450"/>
                  </a:lnTo>
                  <a:lnTo>
                    <a:pt x="7388914" y="3661994"/>
                  </a:lnTo>
                  <a:close/>
                </a:path>
                <a:path w="7687309" h="3762375">
                  <a:moveTo>
                    <a:pt x="7359611" y="3661979"/>
                  </a:moveTo>
                  <a:lnTo>
                    <a:pt x="7359779" y="3661879"/>
                  </a:lnTo>
                  <a:lnTo>
                    <a:pt x="7359611" y="3661979"/>
                  </a:lnTo>
                  <a:close/>
                </a:path>
                <a:path w="7687309" h="3762375">
                  <a:moveTo>
                    <a:pt x="7384643" y="3669233"/>
                  </a:moveTo>
                  <a:lnTo>
                    <a:pt x="7346619" y="3669233"/>
                  </a:lnTo>
                  <a:lnTo>
                    <a:pt x="7359611" y="3661979"/>
                  </a:lnTo>
                  <a:lnTo>
                    <a:pt x="7388914" y="3661994"/>
                  </a:lnTo>
                  <a:lnTo>
                    <a:pt x="7390968" y="3665283"/>
                  </a:lnTo>
                  <a:lnTo>
                    <a:pt x="7384643" y="3669233"/>
                  </a:lnTo>
                  <a:close/>
                </a:path>
                <a:path w="7687309" h="3762375">
                  <a:moveTo>
                    <a:pt x="7373051" y="3676167"/>
                  </a:moveTo>
                  <a:lnTo>
                    <a:pt x="7333475" y="3676167"/>
                  </a:lnTo>
                  <a:lnTo>
                    <a:pt x="7333678" y="3676065"/>
                  </a:lnTo>
                  <a:lnTo>
                    <a:pt x="7346823" y="3669118"/>
                  </a:lnTo>
                  <a:lnTo>
                    <a:pt x="7346619" y="3669233"/>
                  </a:lnTo>
                  <a:lnTo>
                    <a:pt x="7384643" y="3669233"/>
                  </a:lnTo>
                  <a:lnTo>
                    <a:pt x="7382344" y="3670668"/>
                  </a:lnTo>
                  <a:lnTo>
                    <a:pt x="7373051" y="3676167"/>
                  </a:lnTo>
                  <a:close/>
                </a:path>
                <a:path w="7687309" h="3762375">
                  <a:moveTo>
                    <a:pt x="7333496" y="3676156"/>
                  </a:moveTo>
                  <a:lnTo>
                    <a:pt x="7333667" y="3676065"/>
                  </a:lnTo>
                  <a:lnTo>
                    <a:pt x="7333496" y="3676156"/>
                  </a:lnTo>
                  <a:close/>
                </a:path>
                <a:path w="7687309" h="3762375">
                  <a:moveTo>
                    <a:pt x="7361409" y="3682796"/>
                  </a:moveTo>
                  <a:lnTo>
                    <a:pt x="7320127" y="3682796"/>
                  </a:lnTo>
                  <a:lnTo>
                    <a:pt x="7320343" y="3682695"/>
                  </a:lnTo>
                  <a:lnTo>
                    <a:pt x="7333496" y="3676156"/>
                  </a:lnTo>
                  <a:lnTo>
                    <a:pt x="7373051" y="3676167"/>
                  </a:lnTo>
                  <a:lnTo>
                    <a:pt x="7369187" y="3678453"/>
                  </a:lnTo>
                  <a:lnTo>
                    <a:pt x="7361409" y="3682796"/>
                  </a:lnTo>
                  <a:close/>
                </a:path>
                <a:path w="7687309" h="3762375">
                  <a:moveTo>
                    <a:pt x="7320151" y="3682784"/>
                  </a:moveTo>
                  <a:lnTo>
                    <a:pt x="7320332" y="3682695"/>
                  </a:lnTo>
                  <a:lnTo>
                    <a:pt x="7320151" y="3682784"/>
                  </a:lnTo>
                  <a:close/>
                </a:path>
                <a:path w="7687309" h="3762375">
                  <a:moveTo>
                    <a:pt x="7323162" y="3702405"/>
                  </a:moveTo>
                  <a:lnTo>
                    <a:pt x="7315098" y="3685146"/>
                  </a:lnTo>
                  <a:lnTo>
                    <a:pt x="7320151" y="3682784"/>
                  </a:lnTo>
                  <a:lnTo>
                    <a:pt x="7361409" y="3682796"/>
                  </a:lnTo>
                  <a:lnTo>
                    <a:pt x="7355814" y="3685921"/>
                  </a:lnTo>
                  <a:lnTo>
                    <a:pt x="7342263" y="3693071"/>
                  </a:lnTo>
                  <a:lnTo>
                    <a:pt x="7328509" y="3699903"/>
                  </a:lnTo>
                  <a:lnTo>
                    <a:pt x="7323162" y="3702405"/>
                  </a:lnTo>
                  <a:close/>
                </a:path>
                <a:path w="7687309" h="3762375">
                  <a:moveTo>
                    <a:pt x="7264752" y="3711079"/>
                  </a:moveTo>
                  <a:lnTo>
                    <a:pt x="7250823" y="3711079"/>
                  </a:lnTo>
                  <a:lnTo>
                    <a:pt x="7263218" y="3706723"/>
                  </a:lnTo>
                  <a:lnTo>
                    <a:pt x="7264752" y="3711079"/>
                  </a:lnTo>
                  <a:close/>
                </a:path>
                <a:path w="7687309" h="3762375">
                  <a:moveTo>
                    <a:pt x="7267907" y="3720045"/>
                  </a:moveTo>
                  <a:lnTo>
                    <a:pt x="7221969" y="3720045"/>
                  </a:lnTo>
                  <a:lnTo>
                    <a:pt x="7222197" y="3719982"/>
                  </a:lnTo>
                  <a:lnTo>
                    <a:pt x="7236701" y="3715677"/>
                  </a:lnTo>
                  <a:lnTo>
                    <a:pt x="7251039" y="3711003"/>
                  </a:lnTo>
                  <a:lnTo>
                    <a:pt x="7250823" y="3711079"/>
                  </a:lnTo>
                  <a:lnTo>
                    <a:pt x="7264752" y="3711079"/>
                  </a:lnTo>
                  <a:lnTo>
                    <a:pt x="7267907" y="3720045"/>
                  </a:lnTo>
                  <a:close/>
                </a:path>
                <a:path w="7687309" h="3762375">
                  <a:moveTo>
                    <a:pt x="7236472" y="3715740"/>
                  </a:moveTo>
                  <a:lnTo>
                    <a:pt x="7236667" y="3715677"/>
                  </a:lnTo>
                  <a:lnTo>
                    <a:pt x="7236472" y="3715740"/>
                  </a:lnTo>
                  <a:close/>
                </a:path>
                <a:path w="7687309" h="3762375">
                  <a:moveTo>
                    <a:pt x="7222033" y="3720026"/>
                  </a:moveTo>
                  <a:lnTo>
                    <a:pt x="7222183" y="3719982"/>
                  </a:lnTo>
                  <a:lnTo>
                    <a:pt x="7222033" y="3720026"/>
                  </a:lnTo>
                  <a:close/>
                </a:path>
                <a:path w="7687309" h="3762375">
                  <a:moveTo>
                    <a:pt x="7261236" y="3727615"/>
                  </a:moveTo>
                  <a:lnTo>
                    <a:pt x="7192530" y="3727615"/>
                  </a:lnTo>
                  <a:lnTo>
                    <a:pt x="7192759" y="3727564"/>
                  </a:lnTo>
                  <a:lnTo>
                    <a:pt x="7207554" y="3723957"/>
                  </a:lnTo>
                  <a:lnTo>
                    <a:pt x="7222033" y="3720026"/>
                  </a:lnTo>
                  <a:lnTo>
                    <a:pt x="7267907" y="3720045"/>
                  </a:lnTo>
                  <a:lnTo>
                    <a:pt x="7269543" y="3724694"/>
                  </a:lnTo>
                  <a:lnTo>
                    <a:pt x="7261236" y="3727615"/>
                  </a:lnTo>
                  <a:close/>
                </a:path>
                <a:path w="7687309" h="3762375">
                  <a:moveTo>
                    <a:pt x="7207313" y="3724008"/>
                  </a:moveTo>
                  <a:lnTo>
                    <a:pt x="7207501" y="3723957"/>
                  </a:lnTo>
                  <a:lnTo>
                    <a:pt x="7207313" y="3724008"/>
                  </a:lnTo>
                  <a:close/>
                </a:path>
                <a:path w="7687309" h="3762375">
                  <a:moveTo>
                    <a:pt x="7192573" y="3727604"/>
                  </a:moveTo>
                  <a:lnTo>
                    <a:pt x="7192739" y="3727564"/>
                  </a:lnTo>
                  <a:lnTo>
                    <a:pt x="7192573" y="3727604"/>
                  </a:lnTo>
                  <a:close/>
                </a:path>
                <a:path w="7687309" h="3762375">
                  <a:moveTo>
                    <a:pt x="7195350" y="3746500"/>
                  </a:moveTo>
                  <a:lnTo>
                    <a:pt x="7191298" y="3727881"/>
                  </a:lnTo>
                  <a:lnTo>
                    <a:pt x="7192573" y="3727604"/>
                  </a:lnTo>
                  <a:lnTo>
                    <a:pt x="7261236" y="3727615"/>
                  </a:lnTo>
                  <a:lnTo>
                    <a:pt x="7212177" y="3742436"/>
                  </a:lnTo>
                  <a:lnTo>
                    <a:pt x="7196924" y="3746157"/>
                  </a:lnTo>
                  <a:lnTo>
                    <a:pt x="7195350" y="3746500"/>
                  </a:lnTo>
                  <a:close/>
                </a:path>
                <a:path w="7687309" h="3762375">
                  <a:moveTo>
                    <a:pt x="7135849" y="3738410"/>
                  </a:moveTo>
                  <a:lnTo>
                    <a:pt x="7132027" y="3738410"/>
                  </a:lnTo>
                  <a:lnTo>
                    <a:pt x="7135774" y="3737876"/>
                  </a:lnTo>
                  <a:lnTo>
                    <a:pt x="7135849" y="3738410"/>
                  </a:lnTo>
                  <a:close/>
                </a:path>
                <a:path w="7687309" h="3762375">
                  <a:moveTo>
                    <a:pt x="7136094" y="3740162"/>
                  </a:moveTo>
                  <a:lnTo>
                    <a:pt x="7116597" y="3740162"/>
                  </a:lnTo>
                  <a:lnTo>
                    <a:pt x="7116838" y="3740137"/>
                  </a:lnTo>
                  <a:lnTo>
                    <a:pt x="7132269" y="3738372"/>
                  </a:lnTo>
                  <a:lnTo>
                    <a:pt x="7132027" y="3738410"/>
                  </a:lnTo>
                  <a:lnTo>
                    <a:pt x="7135849" y="3738410"/>
                  </a:lnTo>
                  <a:lnTo>
                    <a:pt x="7136094" y="3740162"/>
                  </a:lnTo>
                  <a:close/>
                </a:path>
                <a:path w="7687309" h="3762375">
                  <a:moveTo>
                    <a:pt x="7116751" y="3740145"/>
                  </a:moveTo>
                  <a:close/>
                </a:path>
                <a:path w="7687309" h="3762375">
                  <a:moveTo>
                    <a:pt x="7136288" y="3741547"/>
                  </a:moveTo>
                  <a:lnTo>
                    <a:pt x="7101039" y="3741547"/>
                  </a:lnTo>
                  <a:lnTo>
                    <a:pt x="7116751" y="3740145"/>
                  </a:lnTo>
                  <a:lnTo>
                    <a:pt x="7116597" y="3740162"/>
                  </a:lnTo>
                  <a:lnTo>
                    <a:pt x="7136094" y="3740162"/>
                  </a:lnTo>
                  <a:lnTo>
                    <a:pt x="7136288" y="3741547"/>
                  </a:lnTo>
                  <a:close/>
                </a:path>
                <a:path w="7687309" h="3762375">
                  <a:moveTo>
                    <a:pt x="7136426" y="3742537"/>
                  </a:moveTo>
                  <a:lnTo>
                    <a:pt x="7085393" y="3742537"/>
                  </a:lnTo>
                  <a:lnTo>
                    <a:pt x="7085622" y="3742524"/>
                  </a:lnTo>
                  <a:lnTo>
                    <a:pt x="7101281" y="3741521"/>
                  </a:lnTo>
                  <a:lnTo>
                    <a:pt x="7101039" y="3741547"/>
                  </a:lnTo>
                  <a:lnTo>
                    <a:pt x="7136288" y="3741547"/>
                  </a:lnTo>
                  <a:lnTo>
                    <a:pt x="7136426" y="3742537"/>
                  </a:lnTo>
                  <a:close/>
                </a:path>
                <a:path w="7687309" h="3762375">
                  <a:moveTo>
                    <a:pt x="7085550" y="3742527"/>
                  </a:moveTo>
                  <a:close/>
                </a:path>
                <a:path w="7687309" h="3762375">
                  <a:moveTo>
                    <a:pt x="7061263" y="3762286"/>
                  </a:moveTo>
                  <a:lnTo>
                    <a:pt x="7061022" y="3743236"/>
                  </a:lnTo>
                  <a:lnTo>
                    <a:pt x="7069861" y="3743121"/>
                  </a:lnTo>
                  <a:lnTo>
                    <a:pt x="7069620" y="3743121"/>
                  </a:lnTo>
                  <a:lnTo>
                    <a:pt x="7085550" y="3742527"/>
                  </a:lnTo>
                  <a:lnTo>
                    <a:pt x="7085393" y="3742537"/>
                  </a:lnTo>
                  <a:lnTo>
                    <a:pt x="7136426" y="3742537"/>
                  </a:lnTo>
                  <a:lnTo>
                    <a:pt x="7102614" y="3760533"/>
                  </a:lnTo>
                  <a:lnTo>
                    <a:pt x="7070229" y="3762171"/>
                  </a:lnTo>
                  <a:lnTo>
                    <a:pt x="7061263" y="3762286"/>
                  </a:lnTo>
                  <a:close/>
                </a:path>
                <a:path w="7687309" h="3762375">
                  <a:moveTo>
                    <a:pt x="7003986" y="3762375"/>
                  </a:moveTo>
                  <a:lnTo>
                    <a:pt x="6927786" y="3762375"/>
                  </a:lnTo>
                  <a:lnTo>
                    <a:pt x="6927786" y="3743325"/>
                  </a:lnTo>
                  <a:lnTo>
                    <a:pt x="7003986" y="3743325"/>
                  </a:lnTo>
                  <a:lnTo>
                    <a:pt x="7003986" y="3762375"/>
                  </a:lnTo>
                  <a:close/>
                </a:path>
                <a:path w="7687309" h="3762375">
                  <a:moveTo>
                    <a:pt x="6870636" y="3762375"/>
                  </a:moveTo>
                  <a:lnTo>
                    <a:pt x="6794436" y="3762375"/>
                  </a:lnTo>
                  <a:lnTo>
                    <a:pt x="6794436" y="3743325"/>
                  </a:lnTo>
                  <a:lnTo>
                    <a:pt x="6870636" y="3743325"/>
                  </a:lnTo>
                  <a:lnTo>
                    <a:pt x="6870636" y="3762375"/>
                  </a:lnTo>
                  <a:close/>
                </a:path>
                <a:path w="7687309" h="3762375">
                  <a:moveTo>
                    <a:pt x="6737286" y="3762375"/>
                  </a:moveTo>
                  <a:lnTo>
                    <a:pt x="6661086" y="3762375"/>
                  </a:lnTo>
                  <a:lnTo>
                    <a:pt x="6661086" y="3743325"/>
                  </a:lnTo>
                  <a:lnTo>
                    <a:pt x="6737286" y="3743325"/>
                  </a:lnTo>
                  <a:lnTo>
                    <a:pt x="6737286" y="3762375"/>
                  </a:lnTo>
                  <a:close/>
                </a:path>
                <a:path w="7687309" h="3762375">
                  <a:moveTo>
                    <a:pt x="6603936" y="3762375"/>
                  </a:moveTo>
                  <a:lnTo>
                    <a:pt x="6527736" y="3762375"/>
                  </a:lnTo>
                  <a:lnTo>
                    <a:pt x="6527736" y="3743325"/>
                  </a:lnTo>
                  <a:lnTo>
                    <a:pt x="6603936" y="3743325"/>
                  </a:lnTo>
                  <a:lnTo>
                    <a:pt x="6603936" y="3762375"/>
                  </a:lnTo>
                  <a:close/>
                </a:path>
                <a:path w="7687309" h="3762375">
                  <a:moveTo>
                    <a:pt x="6470586" y="3762375"/>
                  </a:moveTo>
                  <a:lnTo>
                    <a:pt x="6394386" y="3762375"/>
                  </a:lnTo>
                  <a:lnTo>
                    <a:pt x="6394386" y="3743325"/>
                  </a:lnTo>
                  <a:lnTo>
                    <a:pt x="6470586" y="3743325"/>
                  </a:lnTo>
                  <a:lnTo>
                    <a:pt x="6470586" y="3762375"/>
                  </a:lnTo>
                  <a:close/>
                </a:path>
                <a:path w="7687309" h="3762375">
                  <a:moveTo>
                    <a:pt x="6337236" y="3762375"/>
                  </a:moveTo>
                  <a:lnTo>
                    <a:pt x="6261036" y="3762375"/>
                  </a:lnTo>
                  <a:lnTo>
                    <a:pt x="6261036" y="3743325"/>
                  </a:lnTo>
                  <a:lnTo>
                    <a:pt x="6337236" y="3743325"/>
                  </a:lnTo>
                  <a:lnTo>
                    <a:pt x="6337236" y="3762375"/>
                  </a:lnTo>
                  <a:close/>
                </a:path>
                <a:path w="7687309" h="3762375">
                  <a:moveTo>
                    <a:pt x="6203886" y="3762375"/>
                  </a:moveTo>
                  <a:lnTo>
                    <a:pt x="6127686" y="3762375"/>
                  </a:lnTo>
                  <a:lnTo>
                    <a:pt x="6127686" y="3743325"/>
                  </a:lnTo>
                  <a:lnTo>
                    <a:pt x="6203886" y="3743325"/>
                  </a:lnTo>
                  <a:lnTo>
                    <a:pt x="6203886" y="3762375"/>
                  </a:lnTo>
                  <a:close/>
                </a:path>
                <a:path w="7687309" h="3762375">
                  <a:moveTo>
                    <a:pt x="6070536" y="3762375"/>
                  </a:moveTo>
                  <a:lnTo>
                    <a:pt x="5994336" y="3762375"/>
                  </a:lnTo>
                  <a:lnTo>
                    <a:pt x="5994336" y="3743325"/>
                  </a:lnTo>
                  <a:lnTo>
                    <a:pt x="6070536" y="3743325"/>
                  </a:lnTo>
                  <a:lnTo>
                    <a:pt x="6070536" y="3762375"/>
                  </a:lnTo>
                  <a:close/>
                </a:path>
                <a:path w="7687309" h="3762375">
                  <a:moveTo>
                    <a:pt x="5937186" y="3762375"/>
                  </a:moveTo>
                  <a:lnTo>
                    <a:pt x="5860986" y="3762375"/>
                  </a:lnTo>
                  <a:lnTo>
                    <a:pt x="5860986" y="3743325"/>
                  </a:lnTo>
                  <a:lnTo>
                    <a:pt x="5937186" y="3743325"/>
                  </a:lnTo>
                  <a:lnTo>
                    <a:pt x="5937186" y="3762375"/>
                  </a:lnTo>
                  <a:close/>
                </a:path>
                <a:path w="7687309" h="3762375">
                  <a:moveTo>
                    <a:pt x="5803836" y="3762375"/>
                  </a:moveTo>
                  <a:lnTo>
                    <a:pt x="5727636" y="3762375"/>
                  </a:lnTo>
                  <a:lnTo>
                    <a:pt x="5727636" y="3743325"/>
                  </a:lnTo>
                  <a:lnTo>
                    <a:pt x="5803836" y="3743325"/>
                  </a:lnTo>
                  <a:lnTo>
                    <a:pt x="5803836" y="3762375"/>
                  </a:lnTo>
                  <a:close/>
                </a:path>
                <a:path w="7687309" h="3762375">
                  <a:moveTo>
                    <a:pt x="5670486" y="3762375"/>
                  </a:moveTo>
                  <a:lnTo>
                    <a:pt x="5594286" y="3762375"/>
                  </a:lnTo>
                  <a:lnTo>
                    <a:pt x="5594286" y="3743325"/>
                  </a:lnTo>
                  <a:lnTo>
                    <a:pt x="5670486" y="3743325"/>
                  </a:lnTo>
                  <a:lnTo>
                    <a:pt x="5670486" y="3762375"/>
                  </a:lnTo>
                  <a:close/>
                </a:path>
                <a:path w="7687309" h="3762375">
                  <a:moveTo>
                    <a:pt x="5537136" y="3762375"/>
                  </a:moveTo>
                  <a:lnTo>
                    <a:pt x="5460936" y="3762375"/>
                  </a:lnTo>
                  <a:lnTo>
                    <a:pt x="5460936" y="3743325"/>
                  </a:lnTo>
                  <a:lnTo>
                    <a:pt x="5537136" y="3743325"/>
                  </a:lnTo>
                  <a:lnTo>
                    <a:pt x="5537136" y="3762375"/>
                  </a:lnTo>
                  <a:close/>
                </a:path>
                <a:path w="7687309" h="3762375">
                  <a:moveTo>
                    <a:pt x="5403786" y="3762375"/>
                  </a:moveTo>
                  <a:lnTo>
                    <a:pt x="5327586" y="3762375"/>
                  </a:lnTo>
                  <a:lnTo>
                    <a:pt x="5327586" y="3743325"/>
                  </a:lnTo>
                  <a:lnTo>
                    <a:pt x="5403786" y="3743325"/>
                  </a:lnTo>
                  <a:lnTo>
                    <a:pt x="5403786" y="3762375"/>
                  </a:lnTo>
                  <a:close/>
                </a:path>
                <a:path w="7687309" h="3762375">
                  <a:moveTo>
                    <a:pt x="5270436" y="3762375"/>
                  </a:moveTo>
                  <a:lnTo>
                    <a:pt x="5194236" y="3762375"/>
                  </a:lnTo>
                  <a:lnTo>
                    <a:pt x="5194236" y="3743325"/>
                  </a:lnTo>
                  <a:lnTo>
                    <a:pt x="5270436" y="3743325"/>
                  </a:lnTo>
                  <a:lnTo>
                    <a:pt x="5270436" y="3762375"/>
                  </a:lnTo>
                  <a:close/>
                </a:path>
                <a:path w="7687309" h="3762375">
                  <a:moveTo>
                    <a:pt x="5137086" y="3762375"/>
                  </a:moveTo>
                  <a:lnTo>
                    <a:pt x="5060886" y="3762375"/>
                  </a:lnTo>
                  <a:lnTo>
                    <a:pt x="5060886" y="3743325"/>
                  </a:lnTo>
                  <a:lnTo>
                    <a:pt x="5137086" y="3743325"/>
                  </a:lnTo>
                  <a:lnTo>
                    <a:pt x="5137086" y="3762375"/>
                  </a:lnTo>
                  <a:close/>
                </a:path>
                <a:path w="7687309" h="3762375">
                  <a:moveTo>
                    <a:pt x="5003736" y="3762375"/>
                  </a:moveTo>
                  <a:lnTo>
                    <a:pt x="4927536" y="3762375"/>
                  </a:lnTo>
                  <a:lnTo>
                    <a:pt x="4927536" y="3743325"/>
                  </a:lnTo>
                  <a:lnTo>
                    <a:pt x="5003736" y="3743325"/>
                  </a:lnTo>
                  <a:lnTo>
                    <a:pt x="5003736" y="3762375"/>
                  </a:lnTo>
                  <a:close/>
                </a:path>
                <a:path w="7687309" h="3762375">
                  <a:moveTo>
                    <a:pt x="4870386" y="3762375"/>
                  </a:moveTo>
                  <a:lnTo>
                    <a:pt x="4794186" y="3762375"/>
                  </a:lnTo>
                  <a:lnTo>
                    <a:pt x="4794186" y="3743325"/>
                  </a:lnTo>
                  <a:lnTo>
                    <a:pt x="4870386" y="3743325"/>
                  </a:lnTo>
                  <a:lnTo>
                    <a:pt x="4870386" y="3762375"/>
                  </a:lnTo>
                  <a:close/>
                </a:path>
                <a:path w="7687309" h="3762375">
                  <a:moveTo>
                    <a:pt x="4737036" y="3762375"/>
                  </a:moveTo>
                  <a:lnTo>
                    <a:pt x="4660836" y="3762375"/>
                  </a:lnTo>
                  <a:lnTo>
                    <a:pt x="4660836" y="3743325"/>
                  </a:lnTo>
                  <a:lnTo>
                    <a:pt x="4737036" y="3743325"/>
                  </a:lnTo>
                  <a:lnTo>
                    <a:pt x="4737036" y="3762375"/>
                  </a:lnTo>
                  <a:close/>
                </a:path>
                <a:path w="7687309" h="3762375">
                  <a:moveTo>
                    <a:pt x="4603686" y="3762375"/>
                  </a:moveTo>
                  <a:lnTo>
                    <a:pt x="4527486" y="3762375"/>
                  </a:lnTo>
                  <a:lnTo>
                    <a:pt x="4527486" y="3743325"/>
                  </a:lnTo>
                  <a:lnTo>
                    <a:pt x="4603686" y="3743325"/>
                  </a:lnTo>
                  <a:lnTo>
                    <a:pt x="4603686" y="3762375"/>
                  </a:lnTo>
                  <a:close/>
                </a:path>
                <a:path w="7687309" h="3762375">
                  <a:moveTo>
                    <a:pt x="4470336" y="3762375"/>
                  </a:moveTo>
                  <a:lnTo>
                    <a:pt x="4394136" y="3762375"/>
                  </a:lnTo>
                  <a:lnTo>
                    <a:pt x="4394136" y="3743325"/>
                  </a:lnTo>
                  <a:lnTo>
                    <a:pt x="4470336" y="3743325"/>
                  </a:lnTo>
                  <a:lnTo>
                    <a:pt x="4470336" y="3762375"/>
                  </a:lnTo>
                  <a:close/>
                </a:path>
                <a:path w="7687309" h="3762375">
                  <a:moveTo>
                    <a:pt x="4336986" y="3762375"/>
                  </a:moveTo>
                  <a:lnTo>
                    <a:pt x="4260786" y="3762375"/>
                  </a:lnTo>
                  <a:lnTo>
                    <a:pt x="4260786" y="3743325"/>
                  </a:lnTo>
                  <a:lnTo>
                    <a:pt x="4336986" y="3743325"/>
                  </a:lnTo>
                  <a:lnTo>
                    <a:pt x="4336986" y="3762375"/>
                  </a:lnTo>
                  <a:close/>
                </a:path>
                <a:path w="7687309" h="3762375">
                  <a:moveTo>
                    <a:pt x="4203636" y="3762375"/>
                  </a:moveTo>
                  <a:lnTo>
                    <a:pt x="4127436" y="3762375"/>
                  </a:lnTo>
                  <a:lnTo>
                    <a:pt x="4127436" y="3743325"/>
                  </a:lnTo>
                  <a:lnTo>
                    <a:pt x="4203636" y="3743325"/>
                  </a:lnTo>
                  <a:lnTo>
                    <a:pt x="4203636" y="3762375"/>
                  </a:lnTo>
                  <a:close/>
                </a:path>
                <a:path w="7687309" h="3762375">
                  <a:moveTo>
                    <a:pt x="4070286" y="3762375"/>
                  </a:moveTo>
                  <a:lnTo>
                    <a:pt x="3994086" y="3762375"/>
                  </a:lnTo>
                  <a:lnTo>
                    <a:pt x="3994086" y="3743325"/>
                  </a:lnTo>
                  <a:lnTo>
                    <a:pt x="4070286" y="3743325"/>
                  </a:lnTo>
                  <a:lnTo>
                    <a:pt x="4070286" y="3762375"/>
                  </a:lnTo>
                  <a:close/>
                </a:path>
                <a:path w="7687309" h="3762375">
                  <a:moveTo>
                    <a:pt x="3936936" y="3762375"/>
                  </a:moveTo>
                  <a:lnTo>
                    <a:pt x="3860736" y="3762375"/>
                  </a:lnTo>
                  <a:lnTo>
                    <a:pt x="3860736" y="3743325"/>
                  </a:lnTo>
                  <a:lnTo>
                    <a:pt x="3936936" y="3743325"/>
                  </a:lnTo>
                  <a:lnTo>
                    <a:pt x="3936936" y="3762375"/>
                  </a:lnTo>
                  <a:close/>
                </a:path>
                <a:path w="7687309" h="3762375">
                  <a:moveTo>
                    <a:pt x="3803586" y="3762375"/>
                  </a:moveTo>
                  <a:lnTo>
                    <a:pt x="3727386" y="3762375"/>
                  </a:lnTo>
                  <a:lnTo>
                    <a:pt x="3727386" y="3743325"/>
                  </a:lnTo>
                  <a:lnTo>
                    <a:pt x="3803586" y="3743325"/>
                  </a:lnTo>
                  <a:lnTo>
                    <a:pt x="3803586" y="3762375"/>
                  </a:lnTo>
                  <a:close/>
                </a:path>
                <a:path w="7687309" h="3762375">
                  <a:moveTo>
                    <a:pt x="3670236" y="3762375"/>
                  </a:moveTo>
                  <a:lnTo>
                    <a:pt x="3594036" y="3762375"/>
                  </a:lnTo>
                  <a:lnTo>
                    <a:pt x="3594036" y="3743325"/>
                  </a:lnTo>
                  <a:lnTo>
                    <a:pt x="3670236" y="3743325"/>
                  </a:lnTo>
                  <a:lnTo>
                    <a:pt x="3670236" y="3762375"/>
                  </a:lnTo>
                  <a:close/>
                </a:path>
                <a:path w="7687309" h="3762375">
                  <a:moveTo>
                    <a:pt x="3536886" y="3762375"/>
                  </a:moveTo>
                  <a:lnTo>
                    <a:pt x="3460686" y="3762375"/>
                  </a:lnTo>
                  <a:lnTo>
                    <a:pt x="3460686" y="3743325"/>
                  </a:lnTo>
                  <a:lnTo>
                    <a:pt x="3536886" y="3743325"/>
                  </a:lnTo>
                  <a:lnTo>
                    <a:pt x="3536886" y="3762375"/>
                  </a:lnTo>
                  <a:close/>
                </a:path>
                <a:path w="7687309" h="3762375">
                  <a:moveTo>
                    <a:pt x="3403536" y="3762375"/>
                  </a:moveTo>
                  <a:lnTo>
                    <a:pt x="3327336" y="3762375"/>
                  </a:lnTo>
                  <a:lnTo>
                    <a:pt x="3327336" y="3743325"/>
                  </a:lnTo>
                  <a:lnTo>
                    <a:pt x="3403536" y="3743325"/>
                  </a:lnTo>
                  <a:lnTo>
                    <a:pt x="3403536" y="3762375"/>
                  </a:lnTo>
                  <a:close/>
                </a:path>
                <a:path w="7687309" h="3762375">
                  <a:moveTo>
                    <a:pt x="3270186" y="3762375"/>
                  </a:moveTo>
                  <a:lnTo>
                    <a:pt x="3193986" y="3762375"/>
                  </a:lnTo>
                  <a:lnTo>
                    <a:pt x="3193986" y="3743325"/>
                  </a:lnTo>
                  <a:lnTo>
                    <a:pt x="3270186" y="3743325"/>
                  </a:lnTo>
                  <a:lnTo>
                    <a:pt x="3270186" y="3762375"/>
                  </a:lnTo>
                  <a:close/>
                </a:path>
                <a:path w="7687309" h="3762375">
                  <a:moveTo>
                    <a:pt x="3136836" y="3762375"/>
                  </a:moveTo>
                  <a:lnTo>
                    <a:pt x="3060636" y="3762375"/>
                  </a:lnTo>
                  <a:lnTo>
                    <a:pt x="3060636" y="3743325"/>
                  </a:lnTo>
                  <a:lnTo>
                    <a:pt x="3136836" y="3743325"/>
                  </a:lnTo>
                  <a:lnTo>
                    <a:pt x="3136836" y="3762375"/>
                  </a:lnTo>
                  <a:close/>
                </a:path>
                <a:path w="7687309" h="3762375">
                  <a:moveTo>
                    <a:pt x="3003486" y="3762375"/>
                  </a:moveTo>
                  <a:lnTo>
                    <a:pt x="2927286" y="3762375"/>
                  </a:lnTo>
                  <a:lnTo>
                    <a:pt x="2927286" y="3743325"/>
                  </a:lnTo>
                  <a:lnTo>
                    <a:pt x="3003486" y="3743325"/>
                  </a:lnTo>
                  <a:lnTo>
                    <a:pt x="3003486" y="3762375"/>
                  </a:lnTo>
                  <a:close/>
                </a:path>
                <a:path w="7687309" h="3762375">
                  <a:moveTo>
                    <a:pt x="2870136" y="3762375"/>
                  </a:moveTo>
                  <a:lnTo>
                    <a:pt x="2793936" y="3762375"/>
                  </a:lnTo>
                  <a:lnTo>
                    <a:pt x="2793936" y="3743325"/>
                  </a:lnTo>
                  <a:lnTo>
                    <a:pt x="2870136" y="3743325"/>
                  </a:lnTo>
                  <a:lnTo>
                    <a:pt x="2870136" y="3762375"/>
                  </a:lnTo>
                  <a:close/>
                </a:path>
                <a:path w="7687309" h="3762375">
                  <a:moveTo>
                    <a:pt x="2736786" y="3762375"/>
                  </a:moveTo>
                  <a:lnTo>
                    <a:pt x="2660586" y="3762375"/>
                  </a:lnTo>
                  <a:lnTo>
                    <a:pt x="2660586" y="3743325"/>
                  </a:lnTo>
                  <a:lnTo>
                    <a:pt x="2736786" y="3743325"/>
                  </a:lnTo>
                  <a:lnTo>
                    <a:pt x="2736786" y="3762375"/>
                  </a:lnTo>
                  <a:close/>
                </a:path>
                <a:path w="7687309" h="3762375">
                  <a:moveTo>
                    <a:pt x="2603436" y="3762375"/>
                  </a:moveTo>
                  <a:lnTo>
                    <a:pt x="2527236" y="3762375"/>
                  </a:lnTo>
                  <a:lnTo>
                    <a:pt x="2527236" y="3743325"/>
                  </a:lnTo>
                  <a:lnTo>
                    <a:pt x="2603436" y="3743325"/>
                  </a:lnTo>
                  <a:lnTo>
                    <a:pt x="2603436" y="3762375"/>
                  </a:lnTo>
                  <a:close/>
                </a:path>
                <a:path w="7687309" h="3762375">
                  <a:moveTo>
                    <a:pt x="2470086" y="3762375"/>
                  </a:moveTo>
                  <a:lnTo>
                    <a:pt x="2393886" y="3762375"/>
                  </a:lnTo>
                  <a:lnTo>
                    <a:pt x="2393886" y="3743325"/>
                  </a:lnTo>
                  <a:lnTo>
                    <a:pt x="2470086" y="3743325"/>
                  </a:lnTo>
                  <a:lnTo>
                    <a:pt x="2470086" y="3762375"/>
                  </a:lnTo>
                  <a:close/>
                </a:path>
                <a:path w="7687309" h="3762375">
                  <a:moveTo>
                    <a:pt x="2336749" y="3762375"/>
                  </a:moveTo>
                  <a:lnTo>
                    <a:pt x="2260549" y="3762375"/>
                  </a:lnTo>
                  <a:lnTo>
                    <a:pt x="2260549" y="3743325"/>
                  </a:lnTo>
                  <a:lnTo>
                    <a:pt x="2336749" y="3743325"/>
                  </a:lnTo>
                  <a:lnTo>
                    <a:pt x="2336749" y="3762375"/>
                  </a:lnTo>
                  <a:close/>
                </a:path>
                <a:path w="7687309" h="3762375">
                  <a:moveTo>
                    <a:pt x="2203399" y="3762375"/>
                  </a:moveTo>
                  <a:lnTo>
                    <a:pt x="2127199" y="3762375"/>
                  </a:lnTo>
                  <a:lnTo>
                    <a:pt x="2127199" y="3743325"/>
                  </a:lnTo>
                  <a:lnTo>
                    <a:pt x="2203399" y="3743325"/>
                  </a:lnTo>
                  <a:lnTo>
                    <a:pt x="2203399" y="3762375"/>
                  </a:lnTo>
                  <a:close/>
                </a:path>
                <a:path w="7687309" h="3762375">
                  <a:moveTo>
                    <a:pt x="2070049" y="3762375"/>
                  </a:moveTo>
                  <a:lnTo>
                    <a:pt x="1993849" y="3762375"/>
                  </a:lnTo>
                  <a:lnTo>
                    <a:pt x="1993849" y="3743325"/>
                  </a:lnTo>
                  <a:lnTo>
                    <a:pt x="2070049" y="3743325"/>
                  </a:lnTo>
                  <a:lnTo>
                    <a:pt x="2070049" y="3762375"/>
                  </a:lnTo>
                  <a:close/>
                </a:path>
                <a:path w="7687309" h="3762375">
                  <a:moveTo>
                    <a:pt x="1936699" y="3762375"/>
                  </a:moveTo>
                  <a:lnTo>
                    <a:pt x="1860499" y="3762375"/>
                  </a:lnTo>
                  <a:lnTo>
                    <a:pt x="1860499" y="3743325"/>
                  </a:lnTo>
                  <a:lnTo>
                    <a:pt x="1936699" y="3743325"/>
                  </a:lnTo>
                  <a:lnTo>
                    <a:pt x="1936699" y="3762375"/>
                  </a:lnTo>
                  <a:close/>
                </a:path>
                <a:path w="7687309" h="3762375">
                  <a:moveTo>
                    <a:pt x="1803349" y="3762375"/>
                  </a:moveTo>
                  <a:lnTo>
                    <a:pt x="1727149" y="3762375"/>
                  </a:lnTo>
                  <a:lnTo>
                    <a:pt x="1727149" y="3743325"/>
                  </a:lnTo>
                  <a:lnTo>
                    <a:pt x="1803349" y="3743325"/>
                  </a:lnTo>
                  <a:lnTo>
                    <a:pt x="1803349" y="3762375"/>
                  </a:lnTo>
                  <a:close/>
                </a:path>
                <a:path w="7687309" h="3762375">
                  <a:moveTo>
                    <a:pt x="1669999" y="3762375"/>
                  </a:moveTo>
                  <a:lnTo>
                    <a:pt x="1593799" y="3762375"/>
                  </a:lnTo>
                  <a:lnTo>
                    <a:pt x="1593799" y="3743325"/>
                  </a:lnTo>
                  <a:lnTo>
                    <a:pt x="1669999" y="3743325"/>
                  </a:lnTo>
                  <a:lnTo>
                    <a:pt x="1669999" y="3762375"/>
                  </a:lnTo>
                  <a:close/>
                </a:path>
                <a:path w="7687309" h="3762375">
                  <a:moveTo>
                    <a:pt x="1536649" y="3762375"/>
                  </a:moveTo>
                  <a:lnTo>
                    <a:pt x="1460449" y="3762375"/>
                  </a:lnTo>
                  <a:lnTo>
                    <a:pt x="1460449" y="3743325"/>
                  </a:lnTo>
                  <a:lnTo>
                    <a:pt x="1536649" y="3743325"/>
                  </a:lnTo>
                  <a:lnTo>
                    <a:pt x="1536649" y="3762375"/>
                  </a:lnTo>
                  <a:close/>
                </a:path>
                <a:path w="7687309" h="3762375">
                  <a:moveTo>
                    <a:pt x="1403299" y="3762375"/>
                  </a:moveTo>
                  <a:lnTo>
                    <a:pt x="1327099" y="3762375"/>
                  </a:lnTo>
                  <a:lnTo>
                    <a:pt x="1327099" y="3743325"/>
                  </a:lnTo>
                  <a:lnTo>
                    <a:pt x="1403299" y="3743325"/>
                  </a:lnTo>
                  <a:lnTo>
                    <a:pt x="1403299" y="3762375"/>
                  </a:lnTo>
                  <a:close/>
                </a:path>
                <a:path w="7687309" h="3762375">
                  <a:moveTo>
                    <a:pt x="1269949" y="3762375"/>
                  </a:moveTo>
                  <a:lnTo>
                    <a:pt x="1193749" y="3762375"/>
                  </a:lnTo>
                  <a:lnTo>
                    <a:pt x="1193749" y="3743325"/>
                  </a:lnTo>
                  <a:lnTo>
                    <a:pt x="1269949" y="3743325"/>
                  </a:lnTo>
                  <a:lnTo>
                    <a:pt x="1269949" y="3762375"/>
                  </a:lnTo>
                  <a:close/>
                </a:path>
                <a:path w="7687309" h="3762375">
                  <a:moveTo>
                    <a:pt x="1136599" y="3762375"/>
                  </a:moveTo>
                  <a:lnTo>
                    <a:pt x="1060399" y="3762375"/>
                  </a:lnTo>
                  <a:lnTo>
                    <a:pt x="1060399" y="3743325"/>
                  </a:lnTo>
                  <a:lnTo>
                    <a:pt x="1136599" y="3743325"/>
                  </a:lnTo>
                  <a:lnTo>
                    <a:pt x="1136599" y="3762375"/>
                  </a:lnTo>
                  <a:close/>
                </a:path>
                <a:path w="7687309" h="3762375">
                  <a:moveTo>
                    <a:pt x="1003249" y="3762375"/>
                  </a:moveTo>
                  <a:lnTo>
                    <a:pt x="927049" y="3762375"/>
                  </a:lnTo>
                  <a:lnTo>
                    <a:pt x="927049" y="3743325"/>
                  </a:lnTo>
                  <a:lnTo>
                    <a:pt x="1003249" y="3743325"/>
                  </a:lnTo>
                  <a:lnTo>
                    <a:pt x="1003249" y="3762375"/>
                  </a:lnTo>
                  <a:close/>
                </a:path>
                <a:path w="7687309" h="3762375">
                  <a:moveTo>
                    <a:pt x="869899" y="3762375"/>
                  </a:moveTo>
                  <a:lnTo>
                    <a:pt x="793699" y="3762375"/>
                  </a:lnTo>
                  <a:lnTo>
                    <a:pt x="793699" y="3743325"/>
                  </a:lnTo>
                  <a:lnTo>
                    <a:pt x="869899" y="3743325"/>
                  </a:lnTo>
                  <a:lnTo>
                    <a:pt x="869899" y="3762375"/>
                  </a:lnTo>
                  <a:close/>
                </a:path>
                <a:path w="7687309" h="3762375">
                  <a:moveTo>
                    <a:pt x="736549" y="3762375"/>
                  </a:moveTo>
                  <a:lnTo>
                    <a:pt x="660349" y="3762375"/>
                  </a:lnTo>
                  <a:lnTo>
                    <a:pt x="660349" y="3743325"/>
                  </a:lnTo>
                  <a:lnTo>
                    <a:pt x="736549" y="3743325"/>
                  </a:lnTo>
                  <a:lnTo>
                    <a:pt x="736549" y="3762375"/>
                  </a:lnTo>
                  <a:close/>
                </a:path>
                <a:path w="7687309" h="3762375">
                  <a:moveTo>
                    <a:pt x="602843" y="3761625"/>
                  </a:moveTo>
                  <a:lnTo>
                    <a:pt x="552767" y="3757282"/>
                  </a:lnTo>
                  <a:lnTo>
                    <a:pt x="525945" y="3753256"/>
                  </a:lnTo>
                  <a:lnTo>
                    <a:pt x="529056" y="3734460"/>
                  </a:lnTo>
                  <a:lnTo>
                    <a:pt x="539965" y="3736263"/>
                  </a:lnTo>
                  <a:lnTo>
                    <a:pt x="555282" y="3738410"/>
                  </a:lnTo>
                  <a:lnTo>
                    <a:pt x="570490" y="3740137"/>
                  </a:lnTo>
                  <a:lnTo>
                    <a:pt x="586270" y="3741547"/>
                  </a:lnTo>
                  <a:lnTo>
                    <a:pt x="601717" y="3742524"/>
                  </a:lnTo>
                  <a:lnTo>
                    <a:pt x="603567" y="3742588"/>
                  </a:lnTo>
                  <a:lnTo>
                    <a:pt x="602843" y="3761625"/>
                  </a:lnTo>
                  <a:close/>
                </a:path>
                <a:path w="7687309" h="3762375">
                  <a:moveTo>
                    <a:pt x="469214" y="3740835"/>
                  </a:moveTo>
                  <a:lnTo>
                    <a:pt x="430263" y="3729088"/>
                  </a:lnTo>
                  <a:lnTo>
                    <a:pt x="395884" y="3716274"/>
                  </a:lnTo>
                  <a:lnTo>
                    <a:pt x="403085" y="3698646"/>
                  </a:lnTo>
                  <a:lnTo>
                    <a:pt x="408254" y="3700754"/>
                  </a:lnTo>
                  <a:lnTo>
                    <a:pt x="422087" y="3706012"/>
                  </a:lnTo>
                  <a:lnTo>
                    <a:pt x="436269" y="3711003"/>
                  </a:lnTo>
                  <a:lnTo>
                    <a:pt x="450641" y="3715677"/>
                  </a:lnTo>
                  <a:lnTo>
                    <a:pt x="465126" y="3719982"/>
                  </a:lnTo>
                  <a:lnTo>
                    <a:pt x="474179" y="3722446"/>
                  </a:lnTo>
                  <a:lnTo>
                    <a:pt x="469214" y="3740835"/>
                  </a:lnTo>
                  <a:close/>
                </a:path>
                <a:path w="7687309" h="3762375">
                  <a:moveTo>
                    <a:pt x="343115" y="3692055"/>
                  </a:moveTo>
                  <a:lnTo>
                    <a:pt x="304965" y="3670668"/>
                  </a:lnTo>
                  <a:lnTo>
                    <a:pt x="276745" y="3652443"/>
                  </a:lnTo>
                  <a:lnTo>
                    <a:pt x="287591" y="3636784"/>
                  </a:lnTo>
                  <a:lnTo>
                    <a:pt x="290017" y="3638473"/>
                  </a:lnTo>
                  <a:lnTo>
                    <a:pt x="302387" y="3646601"/>
                  </a:lnTo>
                  <a:lnTo>
                    <a:pt x="314959" y="3654450"/>
                  </a:lnTo>
                  <a:lnTo>
                    <a:pt x="327530" y="3661879"/>
                  </a:lnTo>
                  <a:lnTo>
                    <a:pt x="340690" y="3669233"/>
                  </a:lnTo>
                  <a:lnTo>
                    <a:pt x="352005" y="3675202"/>
                  </a:lnTo>
                  <a:lnTo>
                    <a:pt x="343115" y="3692055"/>
                  </a:lnTo>
                  <a:close/>
                </a:path>
                <a:path w="7687309" h="3762375">
                  <a:moveTo>
                    <a:pt x="230339" y="3617582"/>
                  </a:moveTo>
                  <a:lnTo>
                    <a:pt x="196392" y="3587470"/>
                  </a:lnTo>
                  <a:lnTo>
                    <a:pt x="173850" y="3564839"/>
                  </a:lnTo>
                  <a:lnTo>
                    <a:pt x="187794" y="3551859"/>
                  </a:lnTo>
                  <a:lnTo>
                    <a:pt x="188772" y="3552913"/>
                  </a:lnTo>
                  <a:lnTo>
                    <a:pt x="198923" y="3563302"/>
                  </a:lnTo>
                  <a:lnTo>
                    <a:pt x="209470" y="3573602"/>
                  </a:lnTo>
                  <a:lnTo>
                    <a:pt x="220257" y="3583647"/>
                  </a:lnTo>
                  <a:lnTo>
                    <a:pt x="231444" y="3593591"/>
                  </a:lnTo>
                  <a:lnTo>
                    <a:pt x="242633" y="3603040"/>
                  </a:lnTo>
                  <a:lnTo>
                    <a:pt x="230339" y="3617582"/>
                  </a:lnTo>
                  <a:close/>
                </a:path>
                <a:path w="7687309" h="3762375">
                  <a:moveTo>
                    <a:pt x="136004" y="3521138"/>
                  </a:moveTo>
                  <a:lnTo>
                    <a:pt x="108178" y="3483114"/>
                  </a:lnTo>
                  <a:lnTo>
                    <a:pt x="91871" y="3457676"/>
                  </a:lnTo>
                  <a:lnTo>
                    <a:pt x="108026" y="3447580"/>
                  </a:lnTo>
                  <a:lnTo>
                    <a:pt x="115781" y="3459988"/>
                  </a:lnTo>
                  <a:lnTo>
                    <a:pt x="123911" y="3472357"/>
                  </a:lnTo>
                  <a:lnTo>
                    <a:pt x="132328" y="3484499"/>
                  </a:lnTo>
                  <a:lnTo>
                    <a:pt x="141043" y="3496449"/>
                  </a:lnTo>
                  <a:lnTo>
                    <a:pt x="150015" y="3508159"/>
                  </a:lnTo>
                  <a:lnTo>
                    <a:pt x="150837" y="3509187"/>
                  </a:lnTo>
                  <a:lnTo>
                    <a:pt x="136004" y="3521138"/>
                  </a:lnTo>
                  <a:close/>
                </a:path>
                <a:path w="7687309" h="3762375">
                  <a:moveTo>
                    <a:pt x="64033" y="3406724"/>
                  </a:moveTo>
                  <a:lnTo>
                    <a:pt x="43941" y="3361207"/>
                  </a:lnTo>
                  <a:lnTo>
                    <a:pt x="34416" y="3335312"/>
                  </a:lnTo>
                  <a:lnTo>
                    <a:pt x="52374" y="3328987"/>
                  </a:lnTo>
                  <a:lnTo>
                    <a:pt x="56286" y="3340087"/>
                  </a:lnTo>
                  <a:lnTo>
                    <a:pt x="61627" y="3354120"/>
                  </a:lnTo>
                  <a:lnTo>
                    <a:pt x="67285" y="3367976"/>
                  </a:lnTo>
                  <a:lnTo>
                    <a:pt x="73273" y="3381679"/>
                  </a:lnTo>
                  <a:lnTo>
                    <a:pt x="79578" y="3395192"/>
                  </a:lnTo>
                  <a:lnTo>
                    <a:pt x="81089" y="3398253"/>
                  </a:lnTo>
                  <a:lnTo>
                    <a:pt x="64033" y="3406724"/>
                  </a:lnTo>
                  <a:close/>
                </a:path>
                <a:path w="7687309" h="3762375">
                  <a:moveTo>
                    <a:pt x="18072" y="3279584"/>
                  </a:moveTo>
                  <a:lnTo>
                    <a:pt x="9893" y="3241065"/>
                  </a:lnTo>
                  <a:lnTo>
                    <a:pt x="4381" y="3203460"/>
                  </a:lnTo>
                  <a:lnTo>
                    <a:pt x="23317" y="3201301"/>
                  </a:lnTo>
                  <a:lnTo>
                    <a:pt x="23975" y="3207092"/>
                  </a:lnTo>
                  <a:lnTo>
                    <a:pt x="26117" y="3222409"/>
                  </a:lnTo>
                  <a:lnTo>
                    <a:pt x="28672" y="3237839"/>
                  </a:lnTo>
                  <a:lnTo>
                    <a:pt x="31515" y="3252660"/>
                  </a:lnTo>
                  <a:lnTo>
                    <a:pt x="34760" y="3267595"/>
                  </a:lnTo>
                  <a:lnTo>
                    <a:pt x="36575" y="3275063"/>
                  </a:lnTo>
                  <a:lnTo>
                    <a:pt x="18072" y="3279584"/>
                  </a:lnTo>
                  <a:close/>
                </a:path>
              </a:pathLst>
            </a:custGeom>
            <a:solidFill>
              <a:srgbClr val="F88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77211" y="1162812"/>
              <a:ext cx="6251575" cy="3314700"/>
            </a:xfrm>
            <a:custGeom>
              <a:avLst/>
              <a:gdLst/>
              <a:ahLst/>
              <a:cxnLst/>
              <a:rect l="l" t="t" r="r" b="b"/>
              <a:pathLst>
                <a:path w="6251575" h="3314700">
                  <a:moveTo>
                    <a:pt x="6251447" y="3314700"/>
                  </a:moveTo>
                  <a:lnTo>
                    <a:pt x="0" y="3314700"/>
                  </a:lnTo>
                  <a:lnTo>
                    <a:pt x="0" y="0"/>
                  </a:lnTo>
                  <a:lnTo>
                    <a:pt x="6251447" y="0"/>
                  </a:lnTo>
                  <a:lnTo>
                    <a:pt x="6251447" y="331470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71369" y="1156335"/>
              <a:ext cx="6263005" cy="3326765"/>
            </a:xfrm>
            <a:custGeom>
              <a:avLst/>
              <a:gdLst/>
              <a:ahLst/>
              <a:cxnLst/>
              <a:rect l="l" t="t" r="r" b="b"/>
              <a:pathLst>
                <a:path w="6263005" h="3326765">
                  <a:moveTo>
                    <a:pt x="6263005" y="3326765"/>
                  </a:moveTo>
                  <a:lnTo>
                    <a:pt x="0" y="3326765"/>
                  </a:lnTo>
                  <a:lnTo>
                    <a:pt x="0" y="0"/>
                  </a:lnTo>
                  <a:lnTo>
                    <a:pt x="6263005" y="0"/>
                  </a:lnTo>
                  <a:lnTo>
                    <a:pt x="6263005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314065"/>
                  </a:lnTo>
                  <a:lnTo>
                    <a:pt x="6350" y="3314065"/>
                  </a:lnTo>
                  <a:lnTo>
                    <a:pt x="12700" y="3320415"/>
                  </a:lnTo>
                  <a:lnTo>
                    <a:pt x="6263005" y="3320415"/>
                  </a:lnTo>
                  <a:lnTo>
                    <a:pt x="6263005" y="3326765"/>
                  </a:lnTo>
                  <a:close/>
                </a:path>
                <a:path w="6263005" h="332676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6263005" h="3326765">
                  <a:moveTo>
                    <a:pt x="6250305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6250305" y="6349"/>
                  </a:lnTo>
                  <a:lnTo>
                    <a:pt x="6250305" y="12699"/>
                  </a:lnTo>
                  <a:close/>
                </a:path>
                <a:path w="6263005" h="3326765">
                  <a:moveTo>
                    <a:pt x="6250305" y="3320415"/>
                  </a:moveTo>
                  <a:lnTo>
                    <a:pt x="6250305" y="6349"/>
                  </a:lnTo>
                  <a:lnTo>
                    <a:pt x="6256655" y="12699"/>
                  </a:lnTo>
                  <a:lnTo>
                    <a:pt x="6263005" y="12699"/>
                  </a:lnTo>
                  <a:lnTo>
                    <a:pt x="6263005" y="3314064"/>
                  </a:lnTo>
                  <a:lnTo>
                    <a:pt x="6256655" y="3314065"/>
                  </a:lnTo>
                  <a:lnTo>
                    <a:pt x="6250305" y="3320415"/>
                  </a:lnTo>
                  <a:close/>
                </a:path>
                <a:path w="6263005" h="3326765">
                  <a:moveTo>
                    <a:pt x="6263005" y="12699"/>
                  </a:moveTo>
                  <a:lnTo>
                    <a:pt x="6256655" y="12699"/>
                  </a:lnTo>
                  <a:lnTo>
                    <a:pt x="6250305" y="6349"/>
                  </a:lnTo>
                  <a:lnTo>
                    <a:pt x="6263005" y="6349"/>
                  </a:lnTo>
                  <a:lnTo>
                    <a:pt x="6263005" y="12699"/>
                  </a:lnTo>
                  <a:close/>
                </a:path>
                <a:path w="6263005" h="3326765">
                  <a:moveTo>
                    <a:pt x="12700" y="3320415"/>
                  </a:moveTo>
                  <a:lnTo>
                    <a:pt x="6350" y="3314065"/>
                  </a:lnTo>
                  <a:lnTo>
                    <a:pt x="12700" y="3314065"/>
                  </a:lnTo>
                  <a:lnTo>
                    <a:pt x="12700" y="3320415"/>
                  </a:lnTo>
                  <a:close/>
                </a:path>
                <a:path w="6263005" h="3326765">
                  <a:moveTo>
                    <a:pt x="6250305" y="3320415"/>
                  </a:moveTo>
                  <a:lnTo>
                    <a:pt x="12700" y="3320415"/>
                  </a:lnTo>
                  <a:lnTo>
                    <a:pt x="12700" y="3314065"/>
                  </a:lnTo>
                  <a:lnTo>
                    <a:pt x="6250305" y="3314065"/>
                  </a:lnTo>
                  <a:lnTo>
                    <a:pt x="6250305" y="3320415"/>
                  </a:lnTo>
                  <a:close/>
                </a:path>
                <a:path w="6263005" h="3326765">
                  <a:moveTo>
                    <a:pt x="6263005" y="3320415"/>
                  </a:moveTo>
                  <a:lnTo>
                    <a:pt x="6250305" y="3320415"/>
                  </a:lnTo>
                  <a:lnTo>
                    <a:pt x="6256655" y="3314065"/>
                  </a:lnTo>
                  <a:lnTo>
                    <a:pt x="6263005" y="3314064"/>
                  </a:lnTo>
                  <a:lnTo>
                    <a:pt x="6263005" y="332041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42132" y="1581912"/>
              <a:ext cx="1315720" cy="488315"/>
            </a:xfrm>
            <a:custGeom>
              <a:avLst/>
              <a:gdLst/>
              <a:ahLst/>
              <a:cxnLst/>
              <a:rect l="l" t="t" r="r" b="b"/>
              <a:pathLst>
                <a:path w="1315720" h="488314">
                  <a:moveTo>
                    <a:pt x="379470" y="488029"/>
                  </a:moveTo>
                  <a:lnTo>
                    <a:pt x="335118" y="488115"/>
                  </a:lnTo>
                  <a:lnTo>
                    <a:pt x="288019" y="487082"/>
                  </a:lnTo>
                  <a:lnTo>
                    <a:pt x="237850" y="484833"/>
                  </a:lnTo>
                  <a:lnTo>
                    <a:pt x="184287" y="481273"/>
                  </a:lnTo>
                  <a:lnTo>
                    <a:pt x="127006" y="476306"/>
                  </a:lnTo>
                  <a:lnTo>
                    <a:pt x="65685" y="469838"/>
                  </a:lnTo>
                  <a:lnTo>
                    <a:pt x="0" y="461771"/>
                  </a:lnTo>
                  <a:lnTo>
                    <a:pt x="0" y="0"/>
                  </a:lnTo>
                  <a:lnTo>
                    <a:pt x="1315212" y="0"/>
                  </a:lnTo>
                  <a:lnTo>
                    <a:pt x="1315212" y="396239"/>
                  </a:lnTo>
                  <a:lnTo>
                    <a:pt x="1249424" y="396784"/>
                  </a:lnTo>
                  <a:lnTo>
                    <a:pt x="1188009" y="398311"/>
                  </a:lnTo>
                  <a:lnTo>
                    <a:pt x="1130642" y="400724"/>
                  </a:lnTo>
                  <a:lnTo>
                    <a:pt x="1076999" y="403930"/>
                  </a:lnTo>
                  <a:lnTo>
                    <a:pt x="1026757" y="407831"/>
                  </a:lnTo>
                  <a:lnTo>
                    <a:pt x="979593" y="412333"/>
                  </a:lnTo>
                  <a:lnTo>
                    <a:pt x="935182" y="417340"/>
                  </a:lnTo>
                  <a:lnTo>
                    <a:pt x="893202" y="422755"/>
                  </a:lnTo>
                  <a:lnTo>
                    <a:pt x="853329" y="428485"/>
                  </a:lnTo>
                  <a:lnTo>
                    <a:pt x="815239" y="434433"/>
                  </a:lnTo>
                  <a:lnTo>
                    <a:pt x="674239" y="458493"/>
                  </a:lnTo>
                  <a:lnTo>
                    <a:pt x="640211" y="464097"/>
                  </a:lnTo>
                  <a:lnTo>
                    <a:pt x="571358" y="474145"/>
                  </a:lnTo>
                  <a:lnTo>
                    <a:pt x="499284" y="482007"/>
                  </a:lnTo>
                  <a:lnTo>
                    <a:pt x="461230" y="484879"/>
                  </a:lnTo>
                  <a:lnTo>
                    <a:pt x="421400" y="486919"/>
                  </a:lnTo>
                  <a:lnTo>
                    <a:pt x="379470" y="48802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31844" y="1571625"/>
              <a:ext cx="1334770" cy="508634"/>
            </a:xfrm>
            <a:custGeom>
              <a:avLst/>
              <a:gdLst/>
              <a:ahLst/>
              <a:cxnLst/>
              <a:rect l="l" t="t" r="r" b="b"/>
              <a:pathLst>
                <a:path w="1334770" h="508635">
                  <a:moveTo>
                    <a:pt x="360565" y="508038"/>
                  </a:moveTo>
                  <a:lnTo>
                    <a:pt x="318642" y="507504"/>
                  </a:lnTo>
                  <a:lnTo>
                    <a:pt x="274319" y="506006"/>
                  </a:lnTo>
                  <a:lnTo>
                    <a:pt x="227355" y="503466"/>
                  </a:lnTo>
                  <a:lnTo>
                    <a:pt x="177507" y="499821"/>
                  </a:lnTo>
                  <a:lnTo>
                    <a:pt x="124536" y="494995"/>
                  </a:lnTo>
                  <a:lnTo>
                    <a:pt x="68105" y="488911"/>
                  </a:lnTo>
                  <a:lnTo>
                    <a:pt x="0" y="480466"/>
                  </a:lnTo>
                  <a:lnTo>
                    <a:pt x="0" y="0"/>
                  </a:lnTo>
                  <a:lnTo>
                    <a:pt x="1334769" y="0"/>
                  </a:lnTo>
                  <a:lnTo>
                    <a:pt x="133476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635"/>
                  </a:lnTo>
                  <a:lnTo>
                    <a:pt x="10731" y="462635"/>
                  </a:lnTo>
                  <a:lnTo>
                    <a:pt x="19050" y="472084"/>
                  </a:lnTo>
                  <a:lnTo>
                    <a:pt x="89121" y="472084"/>
                  </a:lnTo>
                  <a:lnTo>
                    <a:pt x="98894" y="473176"/>
                  </a:lnTo>
                  <a:lnTo>
                    <a:pt x="126466" y="476046"/>
                  </a:lnTo>
                  <a:lnTo>
                    <a:pt x="153200" y="478586"/>
                  </a:lnTo>
                  <a:lnTo>
                    <a:pt x="179108" y="480834"/>
                  </a:lnTo>
                  <a:lnTo>
                    <a:pt x="204241" y="482790"/>
                  </a:lnTo>
                  <a:lnTo>
                    <a:pt x="228600" y="484454"/>
                  </a:lnTo>
                  <a:lnTo>
                    <a:pt x="252247" y="485851"/>
                  </a:lnTo>
                  <a:lnTo>
                    <a:pt x="275196" y="486968"/>
                  </a:lnTo>
                  <a:lnTo>
                    <a:pt x="297484" y="487845"/>
                  </a:lnTo>
                  <a:lnTo>
                    <a:pt x="319138" y="488454"/>
                  </a:lnTo>
                  <a:lnTo>
                    <a:pt x="340182" y="488835"/>
                  </a:lnTo>
                  <a:lnTo>
                    <a:pt x="360607" y="488987"/>
                  </a:lnTo>
                  <a:lnTo>
                    <a:pt x="617844" y="488988"/>
                  </a:lnTo>
                  <a:lnTo>
                    <a:pt x="606717" y="490639"/>
                  </a:lnTo>
                  <a:lnTo>
                    <a:pt x="542480" y="498665"/>
                  </a:lnTo>
                  <a:lnTo>
                    <a:pt x="491820" y="503300"/>
                  </a:lnTo>
                  <a:lnTo>
                    <a:pt x="438162" y="506475"/>
                  </a:lnTo>
                  <a:lnTo>
                    <a:pt x="380695" y="507961"/>
                  </a:lnTo>
                  <a:lnTo>
                    <a:pt x="360565" y="508038"/>
                  </a:lnTo>
                  <a:close/>
                </a:path>
                <a:path w="133477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334770" h="508635">
                  <a:moveTo>
                    <a:pt x="131571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15719" y="9525"/>
                  </a:lnTo>
                  <a:lnTo>
                    <a:pt x="1315719" y="19050"/>
                  </a:lnTo>
                  <a:close/>
                </a:path>
                <a:path w="1334770" h="508635">
                  <a:moveTo>
                    <a:pt x="1315719" y="397236"/>
                  </a:moveTo>
                  <a:lnTo>
                    <a:pt x="1315719" y="9525"/>
                  </a:lnTo>
                  <a:lnTo>
                    <a:pt x="1325244" y="19050"/>
                  </a:lnTo>
                  <a:lnTo>
                    <a:pt x="1334769" y="19050"/>
                  </a:lnTo>
                  <a:lnTo>
                    <a:pt x="1334769" y="397205"/>
                  </a:lnTo>
                  <a:lnTo>
                    <a:pt x="1325206" y="397205"/>
                  </a:lnTo>
                  <a:lnTo>
                    <a:pt x="1315719" y="397236"/>
                  </a:lnTo>
                  <a:close/>
                </a:path>
                <a:path w="1334770" h="508635">
                  <a:moveTo>
                    <a:pt x="1334769" y="19050"/>
                  </a:moveTo>
                  <a:lnTo>
                    <a:pt x="1325244" y="19050"/>
                  </a:lnTo>
                  <a:lnTo>
                    <a:pt x="1315719" y="9525"/>
                  </a:lnTo>
                  <a:lnTo>
                    <a:pt x="1334769" y="9525"/>
                  </a:lnTo>
                  <a:lnTo>
                    <a:pt x="1334769" y="19050"/>
                  </a:lnTo>
                  <a:close/>
                </a:path>
                <a:path w="1334770" h="508635">
                  <a:moveTo>
                    <a:pt x="1315719" y="406730"/>
                  </a:moveTo>
                  <a:lnTo>
                    <a:pt x="1315719" y="397236"/>
                  </a:lnTo>
                  <a:lnTo>
                    <a:pt x="1325206" y="397205"/>
                  </a:lnTo>
                  <a:lnTo>
                    <a:pt x="1315719" y="406730"/>
                  </a:lnTo>
                  <a:close/>
                </a:path>
                <a:path w="1334770" h="508635">
                  <a:moveTo>
                    <a:pt x="1334769" y="406730"/>
                  </a:moveTo>
                  <a:lnTo>
                    <a:pt x="1315719" y="406730"/>
                  </a:lnTo>
                  <a:lnTo>
                    <a:pt x="1325206" y="397205"/>
                  </a:lnTo>
                  <a:lnTo>
                    <a:pt x="1334769" y="397205"/>
                  </a:lnTo>
                  <a:lnTo>
                    <a:pt x="1334769" y="406730"/>
                  </a:lnTo>
                  <a:close/>
                </a:path>
                <a:path w="1334770" h="508635">
                  <a:moveTo>
                    <a:pt x="809417" y="457073"/>
                  </a:moveTo>
                  <a:lnTo>
                    <a:pt x="696645" y="457073"/>
                  </a:lnTo>
                  <a:lnTo>
                    <a:pt x="775872" y="443420"/>
                  </a:lnTo>
                  <a:lnTo>
                    <a:pt x="819456" y="436118"/>
                  </a:lnTo>
                  <a:lnTo>
                    <a:pt x="860890" y="429602"/>
                  </a:lnTo>
                  <a:lnTo>
                    <a:pt x="933450" y="419582"/>
                  </a:lnTo>
                  <a:lnTo>
                    <a:pt x="973150" y="414921"/>
                  </a:lnTo>
                  <a:lnTo>
                    <a:pt x="1015022" y="410641"/>
                  </a:lnTo>
                  <a:lnTo>
                    <a:pt x="1059294" y="406831"/>
                  </a:lnTo>
                  <a:lnTo>
                    <a:pt x="1106233" y="403555"/>
                  </a:lnTo>
                  <a:lnTo>
                    <a:pt x="1156042" y="400888"/>
                  </a:lnTo>
                  <a:lnTo>
                    <a:pt x="1209001" y="398881"/>
                  </a:lnTo>
                  <a:lnTo>
                    <a:pt x="1265313" y="397637"/>
                  </a:lnTo>
                  <a:lnTo>
                    <a:pt x="1315719" y="397236"/>
                  </a:lnTo>
                  <a:lnTo>
                    <a:pt x="1315719" y="406730"/>
                  </a:lnTo>
                  <a:lnTo>
                    <a:pt x="1334769" y="406730"/>
                  </a:lnTo>
                  <a:lnTo>
                    <a:pt x="1334769" y="416217"/>
                  </a:lnTo>
                  <a:lnTo>
                    <a:pt x="1294917" y="416356"/>
                  </a:lnTo>
                  <a:lnTo>
                    <a:pt x="1265567" y="416687"/>
                  </a:lnTo>
                  <a:lnTo>
                    <a:pt x="1237106" y="417207"/>
                  </a:lnTo>
                  <a:lnTo>
                    <a:pt x="1209535" y="417931"/>
                  </a:lnTo>
                  <a:lnTo>
                    <a:pt x="1182801" y="418833"/>
                  </a:lnTo>
                  <a:lnTo>
                    <a:pt x="1156881" y="419912"/>
                  </a:lnTo>
                  <a:lnTo>
                    <a:pt x="1132002" y="421157"/>
                  </a:lnTo>
                  <a:lnTo>
                    <a:pt x="1107363" y="422567"/>
                  </a:lnTo>
                  <a:lnTo>
                    <a:pt x="1083703" y="424129"/>
                  </a:lnTo>
                  <a:lnTo>
                    <a:pt x="1060914" y="425818"/>
                  </a:lnTo>
                  <a:lnTo>
                    <a:pt x="1038440" y="427659"/>
                  </a:lnTo>
                  <a:lnTo>
                    <a:pt x="1016903" y="429602"/>
                  </a:lnTo>
                  <a:lnTo>
                    <a:pt x="975159" y="433857"/>
                  </a:lnTo>
                  <a:lnTo>
                    <a:pt x="935791" y="438492"/>
                  </a:lnTo>
                  <a:lnTo>
                    <a:pt x="862464" y="448627"/>
                  </a:lnTo>
                  <a:lnTo>
                    <a:pt x="828064" y="453999"/>
                  </a:lnTo>
                  <a:lnTo>
                    <a:pt x="809417" y="457073"/>
                  </a:lnTo>
                  <a:close/>
                </a:path>
                <a:path w="1334770" h="508635">
                  <a:moveTo>
                    <a:pt x="1131747" y="421170"/>
                  </a:moveTo>
                  <a:lnTo>
                    <a:pt x="1132002" y="421157"/>
                  </a:lnTo>
                  <a:lnTo>
                    <a:pt x="1131747" y="421170"/>
                  </a:lnTo>
                  <a:close/>
                </a:path>
                <a:path w="1334770" h="508635">
                  <a:moveTo>
                    <a:pt x="1060742" y="425831"/>
                  </a:moveTo>
                  <a:lnTo>
                    <a:pt x="1060914" y="425818"/>
                  </a:lnTo>
                  <a:lnTo>
                    <a:pt x="1060742" y="425831"/>
                  </a:lnTo>
                  <a:close/>
                </a:path>
                <a:path w="1334770" h="508635">
                  <a:moveTo>
                    <a:pt x="1016762" y="429615"/>
                  </a:moveTo>
                  <a:lnTo>
                    <a:pt x="1016903" y="429602"/>
                  </a:lnTo>
                  <a:lnTo>
                    <a:pt x="1016762" y="429615"/>
                  </a:lnTo>
                  <a:close/>
                </a:path>
                <a:path w="1334770" h="508635">
                  <a:moveTo>
                    <a:pt x="995692" y="431685"/>
                  </a:moveTo>
                  <a:lnTo>
                    <a:pt x="995821" y="431673"/>
                  </a:lnTo>
                  <a:lnTo>
                    <a:pt x="995692" y="431685"/>
                  </a:lnTo>
                  <a:close/>
                </a:path>
                <a:path w="1334770" h="508635">
                  <a:moveTo>
                    <a:pt x="975194" y="433857"/>
                  </a:moveTo>
                  <a:close/>
                </a:path>
                <a:path w="1334770" h="508635">
                  <a:moveTo>
                    <a:pt x="955230" y="436130"/>
                  </a:moveTo>
                  <a:close/>
                </a:path>
                <a:path w="1334770" h="508635">
                  <a:moveTo>
                    <a:pt x="935854" y="438484"/>
                  </a:moveTo>
                  <a:close/>
                </a:path>
                <a:path w="1334770" h="508635">
                  <a:moveTo>
                    <a:pt x="935791" y="438492"/>
                  </a:moveTo>
                  <a:close/>
                </a:path>
                <a:path w="1334770" h="508635">
                  <a:moveTo>
                    <a:pt x="898297" y="443433"/>
                  </a:moveTo>
                  <a:close/>
                </a:path>
                <a:path w="1334770" h="508635">
                  <a:moveTo>
                    <a:pt x="862464" y="448627"/>
                  </a:moveTo>
                  <a:close/>
                </a:path>
                <a:path w="1334770" h="508635">
                  <a:moveTo>
                    <a:pt x="828065" y="453999"/>
                  </a:moveTo>
                  <a:close/>
                </a:path>
                <a:path w="1334770" h="508635">
                  <a:moveTo>
                    <a:pt x="778706" y="462254"/>
                  </a:moveTo>
                  <a:lnTo>
                    <a:pt x="665810" y="462254"/>
                  </a:lnTo>
                  <a:lnTo>
                    <a:pt x="696683" y="457060"/>
                  </a:lnTo>
                  <a:lnTo>
                    <a:pt x="809417" y="457073"/>
                  </a:lnTo>
                  <a:lnTo>
                    <a:pt x="794844" y="459473"/>
                  </a:lnTo>
                  <a:lnTo>
                    <a:pt x="778706" y="462254"/>
                  </a:lnTo>
                  <a:close/>
                </a:path>
                <a:path w="1334770" h="508635">
                  <a:moveTo>
                    <a:pt x="794854" y="459473"/>
                  </a:moveTo>
                  <a:close/>
                </a:path>
                <a:path w="1334770" h="508635">
                  <a:moveTo>
                    <a:pt x="723365" y="471792"/>
                  </a:moveTo>
                  <a:lnTo>
                    <a:pt x="603986" y="471792"/>
                  </a:lnTo>
                  <a:lnTo>
                    <a:pt x="635114" y="467169"/>
                  </a:lnTo>
                  <a:lnTo>
                    <a:pt x="665873" y="462241"/>
                  </a:lnTo>
                  <a:lnTo>
                    <a:pt x="778706" y="462254"/>
                  </a:lnTo>
                  <a:lnTo>
                    <a:pt x="723365" y="471792"/>
                  </a:lnTo>
                  <a:close/>
                </a:path>
                <a:path w="1334770" h="508635">
                  <a:moveTo>
                    <a:pt x="19050" y="472084"/>
                  </a:moveTo>
                  <a:lnTo>
                    <a:pt x="10731" y="462635"/>
                  </a:lnTo>
                  <a:lnTo>
                    <a:pt x="19050" y="463690"/>
                  </a:lnTo>
                  <a:lnTo>
                    <a:pt x="19050" y="472084"/>
                  </a:lnTo>
                  <a:close/>
                </a:path>
                <a:path w="1334770" h="508635">
                  <a:moveTo>
                    <a:pt x="19050" y="463690"/>
                  </a:moveTo>
                  <a:lnTo>
                    <a:pt x="10731" y="462635"/>
                  </a:lnTo>
                  <a:lnTo>
                    <a:pt x="19050" y="462635"/>
                  </a:lnTo>
                  <a:lnTo>
                    <a:pt x="19050" y="463690"/>
                  </a:lnTo>
                  <a:close/>
                </a:path>
                <a:path w="1334770" h="508635">
                  <a:moveTo>
                    <a:pt x="89121" y="472084"/>
                  </a:moveTo>
                  <a:lnTo>
                    <a:pt x="19050" y="472084"/>
                  </a:lnTo>
                  <a:lnTo>
                    <a:pt x="19050" y="463690"/>
                  </a:lnTo>
                  <a:lnTo>
                    <a:pt x="41084" y="466483"/>
                  </a:lnTo>
                  <a:lnTo>
                    <a:pt x="70446" y="470001"/>
                  </a:lnTo>
                  <a:lnTo>
                    <a:pt x="89121" y="472084"/>
                  </a:lnTo>
                  <a:close/>
                </a:path>
                <a:path w="1334770" h="508635">
                  <a:moveTo>
                    <a:pt x="635000" y="467182"/>
                  </a:moveTo>
                  <a:close/>
                </a:path>
                <a:path w="1334770" h="508635">
                  <a:moveTo>
                    <a:pt x="698953" y="475995"/>
                  </a:moveTo>
                  <a:lnTo>
                    <a:pt x="572528" y="475995"/>
                  </a:lnTo>
                  <a:lnTo>
                    <a:pt x="604126" y="471766"/>
                  </a:lnTo>
                  <a:lnTo>
                    <a:pt x="603986" y="471792"/>
                  </a:lnTo>
                  <a:lnTo>
                    <a:pt x="723365" y="471792"/>
                  </a:lnTo>
                  <a:lnTo>
                    <a:pt x="698953" y="475995"/>
                  </a:lnTo>
                  <a:close/>
                </a:path>
                <a:path w="1334770" h="508635">
                  <a:moveTo>
                    <a:pt x="676769" y="479729"/>
                  </a:moveTo>
                  <a:lnTo>
                    <a:pt x="540410" y="479729"/>
                  </a:lnTo>
                  <a:lnTo>
                    <a:pt x="556679" y="477913"/>
                  </a:lnTo>
                  <a:lnTo>
                    <a:pt x="572642" y="475970"/>
                  </a:lnTo>
                  <a:lnTo>
                    <a:pt x="698953" y="475995"/>
                  </a:lnTo>
                  <a:lnTo>
                    <a:pt x="676769" y="479729"/>
                  </a:lnTo>
                  <a:close/>
                </a:path>
                <a:path w="1334770" h="508635">
                  <a:moveTo>
                    <a:pt x="657171" y="482930"/>
                  </a:moveTo>
                  <a:lnTo>
                    <a:pt x="507314" y="482930"/>
                  </a:lnTo>
                  <a:lnTo>
                    <a:pt x="524090" y="481393"/>
                  </a:lnTo>
                  <a:lnTo>
                    <a:pt x="540499" y="479717"/>
                  </a:lnTo>
                  <a:lnTo>
                    <a:pt x="676769" y="479729"/>
                  </a:lnTo>
                  <a:lnTo>
                    <a:pt x="657171" y="482930"/>
                  </a:lnTo>
                  <a:close/>
                </a:path>
                <a:path w="1334770" h="508635">
                  <a:moveTo>
                    <a:pt x="628201" y="487451"/>
                  </a:moveTo>
                  <a:lnTo>
                    <a:pt x="437286" y="487451"/>
                  </a:lnTo>
                  <a:lnTo>
                    <a:pt x="455460" y="486575"/>
                  </a:lnTo>
                  <a:lnTo>
                    <a:pt x="473125" y="485520"/>
                  </a:lnTo>
                  <a:lnTo>
                    <a:pt x="490435" y="484301"/>
                  </a:lnTo>
                  <a:lnTo>
                    <a:pt x="507403" y="482917"/>
                  </a:lnTo>
                  <a:lnTo>
                    <a:pt x="657171" y="482930"/>
                  </a:lnTo>
                  <a:lnTo>
                    <a:pt x="637959" y="486003"/>
                  </a:lnTo>
                  <a:lnTo>
                    <a:pt x="628201" y="487451"/>
                  </a:lnTo>
                  <a:close/>
                </a:path>
                <a:path w="1334770" h="508635">
                  <a:moveTo>
                    <a:pt x="623579" y="488137"/>
                  </a:moveTo>
                  <a:lnTo>
                    <a:pt x="418807" y="488137"/>
                  </a:lnTo>
                  <a:lnTo>
                    <a:pt x="437400" y="487438"/>
                  </a:lnTo>
                  <a:lnTo>
                    <a:pt x="628201" y="487451"/>
                  </a:lnTo>
                  <a:lnTo>
                    <a:pt x="623579" y="488137"/>
                  </a:lnTo>
                  <a:close/>
                </a:path>
                <a:path w="1334770" h="508635">
                  <a:moveTo>
                    <a:pt x="617844" y="488988"/>
                  </a:moveTo>
                  <a:lnTo>
                    <a:pt x="360607" y="488987"/>
                  </a:lnTo>
                  <a:lnTo>
                    <a:pt x="380580" y="488911"/>
                  </a:lnTo>
                  <a:lnTo>
                    <a:pt x="399986" y="488619"/>
                  </a:lnTo>
                  <a:lnTo>
                    <a:pt x="418922" y="488124"/>
                  </a:lnTo>
                  <a:lnTo>
                    <a:pt x="623579" y="488137"/>
                  </a:lnTo>
                  <a:lnTo>
                    <a:pt x="617844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8719" y="1162812"/>
              <a:ext cx="818515" cy="1618615"/>
            </a:xfrm>
            <a:custGeom>
              <a:avLst/>
              <a:gdLst/>
              <a:ahLst/>
              <a:cxnLst/>
              <a:rect l="l" t="t" r="r" b="b"/>
              <a:pathLst>
                <a:path w="818514" h="1618614">
                  <a:moveTo>
                    <a:pt x="818388" y="1618488"/>
                  </a:moveTo>
                  <a:lnTo>
                    <a:pt x="0" y="1618488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61848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79194" y="1152525"/>
              <a:ext cx="837565" cy="1638935"/>
            </a:xfrm>
            <a:custGeom>
              <a:avLst/>
              <a:gdLst/>
              <a:ahLst/>
              <a:cxnLst/>
              <a:rect l="l" t="t" r="r" b="b"/>
              <a:pathLst>
                <a:path w="837564" h="1638935">
                  <a:moveTo>
                    <a:pt x="837565" y="1638935"/>
                  </a:moveTo>
                  <a:lnTo>
                    <a:pt x="0" y="163893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619885"/>
                  </a:lnTo>
                  <a:lnTo>
                    <a:pt x="9525" y="1619885"/>
                  </a:lnTo>
                  <a:lnTo>
                    <a:pt x="19050" y="1629410"/>
                  </a:lnTo>
                  <a:lnTo>
                    <a:pt x="837565" y="1629409"/>
                  </a:lnTo>
                  <a:lnTo>
                    <a:pt x="837565" y="1638935"/>
                  </a:lnTo>
                  <a:close/>
                </a:path>
                <a:path w="837564" h="16389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3893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619885"/>
                  </a:lnTo>
                  <a:lnTo>
                    <a:pt x="828040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38935">
                  <a:moveTo>
                    <a:pt x="19050" y="1629410"/>
                  </a:moveTo>
                  <a:lnTo>
                    <a:pt x="9525" y="1619885"/>
                  </a:lnTo>
                  <a:lnTo>
                    <a:pt x="19050" y="1619885"/>
                  </a:lnTo>
                  <a:lnTo>
                    <a:pt x="19050" y="162941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19050" y="1629410"/>
                  </a:lnTo>
                  <a:lnTo>
                    <a:pt x="19050" y="1619885"/>
                  </a:lnTo>
                  <a:lnTo>
                    <a:pt x="818515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629409"/>
                  </a:moveTo>
                  <a:lnTo>
                    <a:pt x="818515" y="1629410"/>
                  </a:lnTo>
                  <a:lnTo>
                    <a:pt x="828040" y="1619885"/>
                  </a:lnTo>
                  <a:lnTo>
                    <a:pt x="837565" y="1619885"/>
                  </a:lnTo>
                  <a:lnTo>
                    <a:pt x="837565" y="1629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9011" y="1228343"/>
              <a:ext cx="718185" cy="302260"/>
            </a:xfrm>
            <a:custGeom>
              <a:avLst/>
              <a:gdLst/>
              <a:ahLst/>
              <a:cxnLst/>
              <a:rect l="l" t="t" r="r" b="b"/>
              <a:pathLst>
                <a:path w="718185" h="302259">
                  <a:moveTo>
                    <a:pt x="359663" y="301751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717804" y="0"/>
                  </a:lnTo>
                  <a:lnTo>
                    <a:pt x="717804" y="242315"/>
                  </a:lnTo>
                  <a:lnTo>
                    <a:pt x="359663" y="301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29994" y="1219200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09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7"/>
                  </a:lnTo>
                  <a:lnTo>
                    <a:pt x="11099" y="241427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2"/>
                  </a:lnTo>
                  <a:lnTo>
                    <a:pt x="481236" y="301752"/>
                  </a:lnTo>
                  <a:lnTo>
                    <a:pt x="367982" y="320814"/>
                  </a:lnTo>
                  <a:close/>
                </a:path>
                <a:path w="735964" h="32130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09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09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7"/>
                  </a:lnTo>
                  <a:lnTo>
                    <a:pt x="724865" y="241427"/>
                  </a:lnTo>
                  <a:lnTo>
                    <a:pt x="716915" y="242764"/>
                  </a:lnTo>
                  <a:close/>
                </a:path>
                <a:path w="735964" h="321309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09">
                  <a:moveTo>
                    <a:pt x="19050" y="250825"/>
                  </a:moveTo>
                  <a:lnTo>
                    <a:pt x="11099" y="241427"/>
                  </a:lnTo>
                  <a:lnTo>
                    <a:pt x="19050" y="242764"/>
                  </a:lnTo>
                  <a:lnTo>
                    <a:pt x="19050" y="250825"/>
                  </a:lnTo>
                  <a:close/>
                </a:path>
                <a:path w="735964" h="321309">
                  <a:moveTo>
                    <a:pt x="19050" y="242764"/>
                  </a:moveTo>
                  <a:lnTo>
                    <a:pt x="11099" y="241427"/>
                  </a:lnTo>
                  <a:lnTo>
                    <a:pt x="19050" y="241427"/>
                  </a:lnTo>
                  <a:lnTo>
                    <a:pt x="19050" y="242764"/>
                  </a:lnTo>
                  <a:close/>
                </a:path>
                <a:path w="735964" h="321309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7"/>
                  </a:lnTo>
                  <a:lnTo>
                    <a:pt x="716915" y="250825"/>
                  </a:lnTo>
                  <a:close/>
                </a:path>
                <a:path w="735964" h="321309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7"/>
                  </a:lnTo>
                  <a:lnTo>
                    <a:pt x="735965" y="241427"/>
                  </a:lnTo>
                  <a:lnTo>
                    <a:pt x="735965" y="250825"/>
                  </a:lnTo>
                  <a:close/>
                </a:path>
                <a:path w="735964" h="321309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09">
                  <a:moveTo>
                    <a:pt x="481236" y="301752"/>
                  </a:moveTo>
                  <a:lnTo>
                    <a:pt x="369557" y="301752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2"/>
                  </a:lnTo>
                  <a:close/>
                </a:path>
                <a:path w="735964" h="321309">
                  <a:moveTo>
                    <a:pt x="369557" y="301752"/>
                  </a:moveTo>
                  <a:lnTo>
                    <a:pt x="366407" y="301752"/>
                  </a:lnTo>
                  <a:lnTo>
                    <a:pt x="367982" y="301486"/>
                  </a:lnTo>
                  <a:lnTo>
                    <a:pt x="369557" y="301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453765" y="1618614"/>
            <a:ext cx="10801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Dump</a:t>
            </a:r>
            <a:r>
              <a:rPr dirty="0" sz="1600" spc="-6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FF00"/>
                </a:solidFill>
                <a:latin typeface="Microsoft YaHei"/>
                <a:cs typeface="Microsoft YaHei"/>
              </a:rPr>
              <a:t>v1.0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29994" y="1238250"/>
            <a:ext cx="1940560" cy="3161665"/>
            <a:chOff x="1229994" y="1238250"/>
            <a:chExt cx="1940560" cy="3161665"/>
          </a:xfrm>
        </p:grpSpPr>
        <p:sp>
          <p:nvSpPr>
            <p:cNvPr id="15" name="object 15"/>
            <p:cNvSpPr/>
            <p:nvPr/>
          </p:nvSpPr>
          <p:spPr>
            <a:xfrm>
              <a:off x="1239011" y="2267711"/>
              <a:ext cx="716280" cy="379730"/>
            </a:xfrm>
            <a:custGeom>
              <a:avLst/>
              <a:gdLst/>
              <a:ahLst/>
              <a:cxnLst/>
              <a:rect l="l" t="t" r="r" b="b"/>
              <a:pathLst>
                <a:path w="716280" h="379730">
                  <a:moveTo>
                    <a:pt x="716280" y="379475"/>
                  </a:moveTo>
                  <a:lnTo>
                    <a:pt x="0" y="379475"/>
                  </a:lnTo>
                  <a:lnTo>
                    <a:pt x="0" y="74675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3794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9994" y="2257425"/>
              <a:ext cx="735330" cy="399415"/>
            </a:xfrm>
            <a:custGeom>
              <a:avLst/>
              <a:gdLst/>
              <a:ahLst/>
              <a:cxnLst/>
              <a:rect l="l" t="t" r="r" b="b"/>
              <a:pathLst>
                <a:path w="735330" h="399414">
                  <a:moveTo>
                    <a:pt x="735330" y="399414"/>
                  </a:moveTo>
                  <a:lnTo>
                    <a:pt x="0" y="399414"/>
                  </a:lnTo>
                  <a:lnTo>
                    <a:pt x="0" y="79870"/>
                  </a:lnTo>
                  <a:lnTo>
                    <a:pt x="150406" y="0"/>
                  </a:lnTo>
                  <a:lnTo>
                    <a:pt x="735330" y="0"/>
                  </a:lnTo>
                  <a:lnTo>
                    <a:pt x="735330" y="9525"/>
                  </a:lnTo>
                  <a:lnTo>
                    <a:pt x="716280" y="9525"/>
                  </a:lnTo>
                  <a:lnTo>
                    <a:pt x="716280" y="17932"/>
                  </a:lnTo>
                  <a:lnTo>
                    <a:pt x="157251" y="17932"/>
                  </a:lnTo>
                  <a:lnTo>
                    <a:pt x="152781" y="19050"/>
                  </a:lnTo>
                  <a:lnTo>
                    <a:pt x="155146" y="19050"/>
                  </a:lnTo>
                  <a:lnTo>
                    <a:pt x="29827" y="85598"/>
                  </a:lnTo>
                  <a:lnTo>
                    <a:pt x="19050" y="85598"/>
                  </a:lnTo>
                  <a:lnTo>
                    <a:pt x="13995" y="94005"/>
                  </a:lnTo>
                  <a:lnTo>
                    <a:pt x="19050" y="94005"/>
                  </a:lnTo>
                  <a:lnTo>
                    <a:pt x="19050" y="380364"/>
                  </a:lnTo>
                  <a:lnTo>
                    <a:pt x="9525" y="380364"/>
                  </a:lnTo>
                  <a:lnTo>
                    <a:pt x="19050" y="389889"/>
                  </a:lnTo>
                  <a:lnTo>
                    <a:pt x="735330" y="389889"/>
                  </a:lnTo>
                  <a:lnTo>
                    <a:pt x="735330" y="399414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716280" y="9525"/>
                  </a:lnTo>
                  <a:lnTo>
                    <a:pt x="725805" y="19050"/>
                  </a:lnTo>
                  <a:lnTo>
                    <a:pt x="735330" y="19050"/>
                  </a:lnTo>
                  <a:lnTo>
                    <a:pt x="735330" y="380364"/>
                  </a:lnTo>
                  <a:lnTo>
                    <a:pt x="725805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19050"/>
                  </a:moveTo>
                  <a:lnTo>
                    <a:pt x="725805" y="19050"/>
                  </a:lnTo>
                  <a:lnTo>
                    <a:pt x="716280" y="9525"/>
                  </a:lnTo>
                  <a:lnTo>
                    <a:pt x="735330" y="9525"/>
                  </a:lnTo>
                  <a:lnTo>
                    <a:pt x="735330" y="19050"/>
                  </a:lnTo>
                  <a:close/>
                </a:path>
                <a:path w="735330" h="399414">
                  <a:moveTo>
                    <a:pt x="155146" y="19050"/>
                  </a:moveTo>
                  <a:lnTo>
                    <a:pt x="152781" y="19050"/>
                  </a:lnTo>
                  <a:lnTo>
                    <a:pt x="157251" y="17932"/>
                  </a:lnTo>
                  <a:lnTo>
                    <a:pt x="155146" y="19050"/>
                  </a:lnTo>
                  <a:close/>
                </a:path>
                <a:path w="735330" h="399414">
                  <a:moveTo>
                    <a:pt x="716280" y="19050"/>
                  </a:moveTo>
                  <a:lnTo>
                    <a:pt x="155146" y="19050"/>
                  </a:lnTo>
                  <a:lnTo>
                    <a:pt x="157251" y="17932"/>
                  </a:lnTo>
                  <a:lnTo>
                    <a:pt x="716280" y="17932"/>
                  </a:lnTo>
                  <a:lnTo>
                    <a:pt x="716280" y="19050"/>
                  </a:lnTo>
                  <a:close/>
                </a:path>
                <a:path w="735330" h="399414">
                  <a:moveTo>
                    <a:pt x="13995" y="94005"/>
                  </a:moveTo>
                  <a:lnTo>
                    <a:pt x="19050" y="85598"/>
                  </a:lnTo>
                  <a:lnTo>
                    <a:pt x="19050" y="91321"/>
                  </a:lnTo>
                  <a:lnTo>
                    <a:pt x="13995" y="94005"/>
                  </a:lnTo>
                  <a:close/>
                </a:path>
                <a:path w="735330" h="399414">
                  <a:moveTo>
                    <a:pt x="19050" y="91321"/>
                  </a:moveTo>
                  <a:lnTo>
                    <a:pt x="19050" y="85598"/>
                  </a:lnTo>
                  <a:lnTo>
                    <a:pt x="29827" y="85598"/>
                  </a:lnTo>
                  <a:lnTo>
                    <a:pt x="19050" y="91321"/>
                  </a:lnTo>
                  <a:close/>
                </a:path>
                <a:path w="735330" h="399414">
                  <a:moveTo>
                    <a:pt x="19050" y="94005"/>
                  </a:moveTo>
                  <a:lnTo>
                    <a:pt x="13995" y="94005"/>
                  </a:lnTo>
                  <a:lnTo>
                    <a:pt x="19050" y="91321"/>
                  </a:lnTo>
                  <a:lnTo>
                    <a:pt x="19050" y="94005"/>
                  </a:lnTo>
                  <a:close/>
                </a:path>
                <a:path w="735330" h="399414">
                  <a:moveTo>
                    <a:pt x="19050" y="389889"/>
                  </a:moveTo>
                  <a:lnTo>
                    <a:pt x="9525" y="380364"/>
                  </a:lnTo>
                  <a:lnTo>
                    <a:pt x="19050" y="380364"/>
                  </a:lnTo>
                  <a:lnTo>
                    <a:pt x="19050" y="389889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19050" y="389889"/>
                  </a:lnTo>
                  <a:lnTo>
                    <a:pt x="19050" y="380364"/>
                  </a:lnTo>
                  <a:lnTo>
                    <a:pt x="716280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389889"/>
                  </a:moveTo>
                  <a:lnTo>
                    <a:pt x="716280" y="389889"/>
                  </a:lnTo>
                  <a:lnTo>
                    <a:pt x="725805" y="380364"/>
                  </a:lnTo>
                  <a:lnTo>
                    <a:pt x="735330" y="380364"/>
                  </a:lnTo>
                  <a:lnTo>
                    <a:pt x="735330" y="389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00171" y="172059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39" h="238125">
                  <a:moveTo>
                    <a:pt x="138683" y="237743"/>
                  </a:moveTo>
                  <a:lnTo>
                    <a:pt x="138683" y="178307"/>
                  </a:lnTo>
                  <a:lnTo>
                    <a:pt x="0" y="178307"/>
                  </a:lnTo>
                  <a:lnTo>
                    <a:pt x="0" y="59435"/>
                  </a:lnTo>
                  <a:lnTo>
                    <a:pt x="138683" y="59435"/>
                  </a:lnTo>
                  <a:lnTo>
                    <a:pt x="138683" y="0"/>
                  </a:lnTo>
                  <a:lnTo>
                    <a:pt x="256031" y="118871"/>
                  </a:lnTo>
                  <a:lnTo>
                    <a:pt x="138683" y="23774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9884" y="169785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69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69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69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69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00171" y="3662172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39" h="238125">
                  <a:moveTo>
                    <a:pt x="138683" y="237743"/>
                  </a:moveTo>
                  <a:lnTo>
                    <a:pt x="138683" y="178307"/>
                  </a:lnTo>
                  <a:lnTo>
                    <a:pt x="0" y="178307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6031" y="118872"/>
                  </a:lnTo>
                  <a:lnTo>
                    <a:pt x="138683" y="23774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9884" y="363968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8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8" y="141427"/>
                  </a:lnTo>
                  <a:close/>
                </a:path>
                <a:path w="280669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69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69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8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8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69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02180" y="1248155"/>
              <a:ext cx="501650" cy="3142615"/>
            </a:xfrm>
            <a:custGeom>
              <a:avLst/>
              <a:gdLst/>
              <a:ahLst/>
              <a:cxnLst/>
              <a:rect l="l" t="t" r="r" b="b"/>
              <a:pathLst>
                <a:path w="501650" h="3142615">
                  <a:moveTo>
                    <a:pt x="501395" y="3142488"/>
                  </a:moveTo>
                  <a:lnTo>
                    <a:pt x="0" y="3142488"/>
                  </a:lnTo>
                  <a:lnTo>
                    <a:pt x="0" y="0"/>
                  </a:lnTo>
                  <a:lnTo>
                    <a:pt x="501395" y="0"/>
                  </a:lnTo>
                  <a:lnTo>
                    <a:pt x="501395" y="314248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93289" y="1238250"/>
              <a:ext cx="519430" cy="3161665"/>
            </a:xfrm>
            <a:custGeom>
              <a:avLst/>
              <a:gdLst/>
              <a:ahLst/>
              <a:cxnLst/>
              <a:rect l="l" t="t" r="r" b="b"/>
              <a:pathLst>
                <a:path w="519430" h="3161665">
                  <a:moveTo>
                    <a:pt x="519430" y="3161665"/>
                  </a:moveTo>
                  <a:lnTo>
                    <a:pt x="0" y="3161665"/>
                  </a:lnTo>
                  <a:lnTo>
                    <a:pt x="0" y="0"/>
                  </a:lnTo>
                  <a:lnTo>
                    <a:pt x="519430" y="0"/>
                  </a:lnTo>
                  <a:lnTo>
                    <a:pt x="519430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3142615"/>
                  </a:lnTo>
                  <a:lnTo>
                    <a:pt x="9525" y="3142615"/>
                  </a:lnTo>
                  <a:lnTo>
                    <a:pt x="19050" y="3152140"/>
                  </a:lnTo>
                  <a:lnTo>
                    <a:pt x="519430" y="3152140"/>
                  </a:lnTo>
                  <a:lnTo>
                    <a:pt x="519430" y="3161665"/>
                  </a:lnTo>
                  <a:close/>
                </a:path>
                <a:path w="519430" h="316166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519430" h="3161665">
                  <a:moveTo>
                    <a:pt x="500380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500380" y="9525"/>
                  </a:lnTo>
                  <a:lnTo>
                    <a:pt x="500380" y="19049"/>
                  </a:lnTo>
                  <a:close/>
                </a:path>
                <a:path w="519430" h="3161665">
                  <a:moveTo>
                    <a:pt x="500380" y="3152140"/>
                  </a:moveTo>
                  <a:lnTo>
                    <a:pt x="500380" y="9525"/>
                  </a:lnTo>
                  <a:lnTo>
                    <a:pt x="509904" y="19049"/>
                  </a:lnTo>
                  <a:lnTo>
                    <a:pt x="519430" y="19049"/>
                  </a:lnTo>
                  <a:lnTo>
                    <a:pt x="519430" y="3142615"/>
                  </a:lnTo>
                  <a:lnTo>
                    <a:pt x="509905" y="3142615"/>
                  </a:lnTo>
                  <a:lnTo>
                    <a:pt x="500380" y="3152140"/>
                  </a:lnTo>
                  <a:close/>
                </a:path>
                <a:path w="519430" h="3161665">
                  <a:moveTo>
                    <a:pt x="519430" y="19049"/>
                  </a:moveTo>
                  <a:lnTo>
                    <a:pt x="509904" y="19049"/>
                  </a:lnTo>
                  <a:lnTo>
                    <a:pt x="500380" y="9525"/>
                  </a:lnTo>
                  <a:lnTo>
                    <a:pt x="519430" y="9525"/>
                  </a:lnTo>
                  <a:lnTo>
                    <a:pt x="519430" y="19049"/>
                  </a:lnTo>
                  <a:close/>
                </a:path>
                <a:path w="519430" h="3161665">
                  <a:moveTo>
                    <a:pt x="19050" y="3152140"/>
                  </a:moveTo>
                  <a:lnTo>
                    <a:pt x="9525" y="3142615"/>
                  </a:lnTo>
                  <a:lnTo>
                    <a:pt x="19050" y="3142615"/>
                  </a:lnTo>
                  <a:lnTo>
                    <a:pt x="19050" y="3152140"/>
                  </a:lnTo>
                  <a:close/>
                </a:path>
                <a:path w="519430" h="3161665">
                  <a:moveTo>
                    <a:pt x="500380" y="3152140"/>
                  </a:moveTo>
                  <a:lnTo>
                    <a:pt x="19050" y="3152140"/>
                  </a:lnTo>
                  <a:lnTo>
                    <a:pt x="19050" y="3142615"/>
                  </a:lnTo>
                  <a:lnTo>
                    <a:pt x="500380" y="3142615"/>
                  </a:lnTo>
                  <a:lnTo>
                    <a:pt x="500380" y="3152140"/>
                  </a:lnTo>
                  <a:close/>
                </a:path>
                <a:path w="519430" h="3161665">
                  <a:moveTo>
                    <a:pt x="519430" y="3152140"/>
                  </a:moveTo>
                  <a:lnTo>
                    <a:pt x="500380" y="3152140"/>
                  </a:lnTo>
                  <a:lnTo>
                    <a:pt x="509905" y="3142615"/>
                  </a:lnTo>
                  <a:lnTo>
                    <a:pt x="519430" y="3142615"/>
                  </a:lnTo>
                  <a:lnTo>
                    <a:pt x="519430" y="3152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202179" y="1248155"/>
            <a:ext cx="501650" cy="3142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algn="just" marL="97155" marR="9080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采 集 器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40150" y="1130300"/>
            <a:ext cx="1713864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覆盖率监控进</a:t>
            </a:r>
            <a:r>
              <a:rPr dirty="0" sz="1900" spc="-5">
                <a:latin typeface="Microsoft YaHei"/>
                <a:cs typeface="Microsoft YaHei"/>
              </a:rPr>
              <a:t>程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6360" y="1239519"/>
            <a:ext cx="482600" cy="141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215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6675" marR="9525">
              <a:lnSpc>
                <a:spcPct val="100000"/>
              </a:lnSpc>
              <a:spcBef>
                <a:spcPts val="1050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过程 版本1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79194" y="2865120"/>
            <a:ext cx="837565" cy="1616075"/>
            <a:chOff x="1179194" y="2865120"/>
            <a:chExt cx="837565" cy="1616075"/>
          </a:xfrm>
        </p:grpSpPr>
        <p:sp>
          <p:nvSpPr>
            <p:cNvPr id="27" name="object 27"/>
            <p:cNvSpPr/>
            <p:nvPr/>
          </p:nvSpPr>
          <p:spPr>
            <a:xfrm>
              <a:off x="1188719" y="2874264"/>
              <a:ext cx="818515" cy="1597660"/>
            </a:xfrm>
            <a:custGeom>
              <a:avLst/>
              <a:gdLst/>
              <a:ahLst/>
              <a:cxnLst/>
              <a:rect l="l" t="t" r="r" b="b"/>
              <a:pathLst>
                <a:path w="818514" h="1597660">
                  <a:moveTo>
                    <a:pt x="818388" y="1597152"/>
                  </a:moveTo>
                  <a:lnTo>
                    <a:pt x="0" y="1597152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59715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79194" y="2865120"/>
              <a:ext cx="837565" cy="1616075"/>
            </a:xfrm>
            <a:custGeom>
              <a:avLst/>
              <a:gdLst/>
              <a:ahLst/>
              <a:cxnLst/>
              <a:rect l="l" t="t" r="r" b="b"/>
              <a:pathLst>
                <a:path w="837564" h="1616075">
                  <a:moveTo>
                    <a:pt x="837565" y="1616075"/>
                  </a:moveTo>
                  <a:lnTo>
                    <a:pt x="0" y="161607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597025"/>
                  </a:lnTo>
                  <a:lnTo>
                    <a:pt x="9525" y="1597025"/>
                  </a:lnTo>
                  <a:lnTo>
                    <a:pt x="19050" y="1606550"/>
                  </a:lnTo>
                  <a:lnTo>
                    <a:pt x="837565" y="1606550"/>
                  </a:lnTo>
                  <a:lnTo>
                    <a:pt x="837565" y="1616075"/>
                  </a:lnTo>
                  <a:close/>
                </a:path>
                <a:path w="837564" h="161607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1607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16075">
                  <a:moveTo>
                    <a:pt x="818515" y="160655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597025"/>
                  </a:lnTo>
                  <a:lnTo>
                    <a:pt x="828040" y="1597025"/>
                  </a:lnTo>
                  <a:lnTo>
                    <a:pt x="818515" y="1606550"/>
                  </a:lnTo>
                  <a:close/>
                </a:path>
                <a:path w="837564" h="161607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16075">
                  <a:moveTo>
                    <a:pt x="19050" y="1606550"/>
                  </a:moveTo>
                  <a:lnTo>
                    <a:pt x="9525" y="1597025"/>
                  </a:lnTo>
                  <a:lnTo>
                    <a:pt x="19050" y="1597025"/>
                  </a:lnTo>
                  <a:lnTo>
                    <a:pt x="19050" y="1606550"/>
                  </a:lnTo>
                  <a:close/>
                </a:path>
                <a:path w="837564" h="1616075">
                  <a:moveTo>
                    <a:pt x="818515" y="1606550"/>
                  </a:moveTo>
                  <a:lnTo>
                    <a:pt x="19050" y="1606550"/>
                  </a:lnTo>
                  <a:lnTo>
                    <a:pt x="19050" y="1597025"/>
                  </a:lnTo>
                  <a:lnTo>
                    <a:pt x="818515" y="1597025"/>
                  </a:lnTo>
                  <a:lnTo>
                    <a:pt x="818515" y="1606550"/>
                  </a:lnTo>
                  <a:close/>
                </a:path>
                <a:path w="837564" h="1616075">
                  <a:moveTo>
                    <a:pt x="837565" y="1606550"/>
                  </a:moveTo>
                  <a:lnTo>
                    <a:pt x="818515" y="1606550"/>
                  </a:lnTo>
                  <a:lnTo>
                    <a:pt x="828040" y="1597025"/>
                  </a:lnTo>
                  <a:lnTo>
                    <a:pt x="837565" y="1597025"/>
                  </a:lnTo>
                  <a:lnTo>
                    <a:pt x="837565" y="1606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39011" y="2945892"/>
              <a:ext cx="718185" cy="302260"/>
            </a:xfrm>
            <a:custGeom>
              <a:avLst/>
              <a:gdLst/>
              <a:ahLst/>
              <a:cxnLst/>
              <a:rect l="l" t="t" r="r" b="b"/>
              <a:pathLst>
                <a:path w="718185" h="302260">
                  <a:moveTo>
                    <a:pt x="359663" y="301751"/>
                  </a:moveTo>
                  <a:lnTo>
                    <a:pt x="0" y="242315"/>
                  </a:lnTo>
                  <a:lnTo>
                    <a:pt x="0" y="0"/>
                  </a:lnTo>
                  <a:lnTo>
                    <a:pt x="717804" y="0"/>
                  </a:lnTo>
                  <a:lnTo>
                    <a:pt x="717804" y="242315"/>
                  </a:lnTo>
                  <a:lnTo>
                    <a:pt x="359663" y="301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29994" y="2936875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10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6"/>
                  </a:lnTo>
                  <a:lnTo>
                    <a:pt x="11099" y="241426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1"/>
                  </a:lnTo>
                  <a:lnTo>
                    <a:pt x="481236" y="301751"/>
                  </a:lnTo>
                  <a:lnTo>
                    <a:pt x="367982" y="320814"/>
                  </a:lnTo>
                  <a:close/>
                </a:path>
                <a:path w="735964" h="32131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10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10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6"/>
                  </a:lnTo>
                  <a:lnTo>
                    <a:pt x="724865" y="241426"/>
                  </a:lnTo>
                  <a:lnTo>
                    <a:pt x="716915" y="242764"/>
                  </a:lnTo>
                  <a:close/>
                </a:path>
                <a:path w="735964" h="321310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10">
                  <a:moveTo>
                    <a:pt x="19050" y="250825"/>
                  </a:moveTo>
                  <a:lnTo>
                    <a:pt x="11099" y="241426"/>
                  </a:lnTo>
                  <a:lnTo>
                    <a:pt x="19050" y="242764"/>
                  </a:lnTo>
                  <a:lnTo>
                    <a:pt x="19050" y="250825"/>
                  </a:lnTo>
                  <a:close/>
                </a:path>
                <a:path w="735964" h="321310">
                  <a:moveTo>
                    <a:pt x="19050" y="242764"/>
                  </a:moveTo>
                  <a:lnTo>
                    <a:pt x="11099" y="241426"/>
                  </a:lnTo>
                  <a:lnTo>
                    <a:pt x="19050" y="241426"/>
                  </a:lnTo>
                  <a:lnTo>
                    <a:pt x="19050" y="242764"/>
                  </a:lnTo>
                  <a:close/>
                </a:path>
                <a:path w="735964" h="321310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6"/>
                  </a:lnTo>
                  <a:lnTo>
                    <a:pt x="716915" y="250825"/>
                  </a:lnTo>
                  <a:close/>
                </a:path>
                <a:path w="735964" h="321310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6"/>
                  </a:lnTo>
                  <a:lnTo>
                    <a:pt x="735965" y="241426"/>
                  </a:lnTo>
                  <a:lnTo>
                    <a:pt x="735965" y="250825"/>
                  </a:lnTo>
                  <a:close/>
                </a:path>
                <a:path w="735964" h="321310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10">
                  <a:moveTo>
                    <a:pt x="481236" y="301751"/>
                  </a:moveTo>
                  <a:lnTo>
                    <a:pt x="369557" y="301751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1"/>
                  </a:lnTo>
                  <a:close/>
                </a:path>
                <a:path w="735964" h="321310">
                  <a:moveTo>
                    <a:pt x="369557" y="301751"/>
                  </a:moveTo>
                  <a:lnTo>
                    <a:pt x="366407" y="301751"/>
                  </a:lnTo>
                  <a:lnTo>
                    <a:pt x="367982" y="301486"/>
                  </a:lnTo>
                  <a:lnTo>
                    <a:pt x="369557" y="301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39011" y="3994404"/>
              <a:ext cx="716280" cy="379730"/>
            </a:xfrm>
            <a:custGeom>
              <a:avLst/>
              <a:gdLst/>
              <a:ahLst/>
              <a:cxnLst/>
              <a:rect l="l" t="t" r="r" b="b"/>
              <a:pathLst>
                <a:path w="716280" h="379729">
                  <a:moveTo>
                    <a:pt x="716280" y="379475"/>
                  </a:moveTo>
                  <a:lnTo>
                    <a:pt x="0" y="379475"/>
                  </a:lnTo>
                  <a:lnTo>
                    <a:pt x="0" y="76200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3794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9994" y="3984625"/>
              <a:ext cx="735330" cy="399415"/>
            </a:xfrm>
            <a:custGeom>
              <a:avLst/>
              <a:gdLst/>
              <a:ahLst/>
              <a:cxnLst/>
              <a:rect l="l" t="t" r="r" b="b"/>
              <a:pathLst>
                <a:path w="735330" h="399414">
                  <a:moveTo>
                    <a:pt x="735330" y="399414"/>
                  </a:moveTo>
                  <a:lnTo>
                    <a:pt x="0" y="399414"/>
                  </a:lnTo>
                  <a:lnTo>
                    <a:pt x="0" y="79870"/>
                  </a:lnTo>
                  <a:lnTo>
                    <a:pt x="150406" y="0"/>
                  </a:lnTo>
                  <a:lnTo>
                    <a:pt x="735330" y="0"/>
                  </a:lnTo>
                  <a:lnTo>
                    <a:pt x="735330" y="9525"/>
                  </a:lnTo>
                  <a:lnTo>
                    <a:pt x="716280" y="9525"/>
                  </a:lnTo>
                  <a:lnTo>
                    <a:pt x="716280" y="17932"/>
                  </a:lnTo>
                  <a:lnTo>
                    <a:pt x="157251" y="17932"/>
                  </a:lnTo>
                  <a:lnTo>
                    <a:pt x="152781" y="19050"/>
                  </a:lnTo>
                  <a:lnTo>
                    <a:pt x="155146" y="19050"/>
                  </a:lnTo>
                  <a:lnTo>
                    <a:pt x="29827" y="85598"/>
                  </a:lnTo>
                  <a:lnTo>
                    <a:pt x="19050" y="85598"/>
                  </a:lnTo>
                  <a:lnTo>
                    <a:pt x="13995" y="94005"/>
                  </a:lnTo>
                  <a:lnTo>
                    <a:pt x="19050" y="94005"/>
                  </a:lnTo>
                  <a:lnTo>
                    <a:pt x="19050" y="380364"/>
                  </a:lnTo>
                  <a:lnTo>
                    <a:pt x="9525" y="380364"/>
                  </a:lnTo>
                  <a:lnTo>
                    <a:pt x="19050" y="389889"/>
                  </a:lnTo>
                  <a:lnTo>
                    <a:pt x="735330" y="389889"/>
                  </a:lnTo>
                  <a:lnTo>
                    <a:pt x="735330" y="399414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716280" y="9525"/>
                  </a:lnTo>
                  <a:lnTo>
                    <a:pt x="725805" y="19050"/>
                  </a:lnTo>
                  <a:lnTo>
                    <a:pt x="735330" y="19050"/>
                  </a:lnTo>
                  <a:lnTo>
                    <a:pt x="735330" y="380364"/>
                  </a:lnTo>
                  <a:lnTo>
                    <a:pt x="725805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19050"/>
                  </a:moveTo>
                  <a:lnTo>
                    <a:pt x="725805" y="19050"/>
                  </a:lnTo>
                  <a:lnTo>
                    <a:pt x="716280" y="9525"/>
                  </a:lnTo>
                  <a:lnTo>
                    <a:pt x="735330" y="9525"/>
                  </a:lnTo>
                  <a:lnTo>
                    <a:pt x="735330" y="19050"/>
                  </a:lnTo>
                  <a:close/>
                </a:path>
                <a:path w="735330" h="399414">
                  <a:moveTo>
                    <a:pt x="155146" y="19050"/>
                  </a:moveTo>
                  <a:lnTo>
                    <a:pt x="152781" y="19050"/>
                  </a:lnTo>
                  <a:lnTo>
                    <a:pt x="157251" y="17932"/>
                  </a:lnTo>
                  <a:lnTo>
                    <a:pt x="155146" y="19050"/>
                  </a:lnTo>
                  <a:close/>
                </a:path>
                <a:path w="735330" h="399414">
                  <a:moveTo>
                    <a:pt x="716280" y="19050"/>
                  </a:moveTo>
                  <a:lnTo>
                    <a:pt x="155146" y="19050"/>
                  </a:lnTo>
                  <a:lnTo>
                    <a:pt x="157251" y="17932"/>
                  </a:lnTo>
                  <a:lnTo>
                    <a:pt x="716280" y="17932"/>
                  </a:lnTo>
                  <a:lnTo>
                    <a:pt x="716280" y="19050"/>
                  </a:lnTo>
                  <a:close/>
                </a:path>
                <a:path w="735330" h="399414">
                  <a:moveTo>
                    <a:pt x="13995" y="94005"/>
                  </a:moveTo>
                  <a:lnTo>
                    <a:pt x="19050" y="85598"/>
                  </a:lnTo>
                  <a:lnTo>
                    <a:pt x="19050" y="91321"/>
                  </a:lnTo>
                  <a:lnTo>
                    <a:pt x="13995" y="94005"/>
                  </a:lnTo>
                  <a:close/>
                </a:path>
                <a:path w="735330" h="399414">
                  <a:moveTo>
                    <a:pt x="19050" y="91321"/>
                  </a:moveTo>
                  <a:lnTo>
                    <a:pt x="19050" y="85598"/>
                  </a:lnTo>
                  <a:lnTo>
                    <a:pt x="29827" y="85598"/>
                  </a:lnTo>
                  <a:lnTo>
                    <a:pt x="19050" y="91321"/>
                  </a:lnTo>
                  <a:close/>
                </a:path>
                <a:path w="735330" h="399414">
                  <a:moveTo>
                    <a:pt x="19050" y="94005"/>
                  </a:moveTo>
                  <a:lnTo>
                    <a:pt x="13995" y="94005"/>
                  </a:lnTo>
                  <a:lnTo>
                    <a:pt x="19050" y="91321"/>
                  </a:lnTo>
                  <a:lnTo>
                    <a:pt x="19050" y="94005"/>
                  </a:lnTo>
                  <a:close/>
                </a:path>
                <a:path w="735330" h="399414">
                  <a:moveTo>
                    <a:pt x="19050" y="389889"/>
                  </a:moveTo>
                  <a:lnTo>
                    <a:pt x="9525" y="380364"/>
                  </a:lnTo>
                  <a:lnTo>
                    <a:pt x="19050" y="380364"/>
                  </a:lnTo>
                  <a:lnTo>
                    <a:pt x="19050" y="389889"/>
                  </a:lnTo>
                  <a:close/>
                </a:path>
                <a:path w="735330" h="399414">
                  <a:moveTo>
                    <a:pt x="716280" y="389889"/>
                  </a:moveTo>
                  <a:lnTo>
                    <a:pt x="19050" y="389889"/>
                  </a:lnTo>
                  <a:lnTo>
                    <a:pt x="19050" y="380364"/>
                  </a:lnTo>
                  <a:lnTo>
                    <a:pt x="716280" y="380364"/>
                  </a:lnTo>
                  <a:lnTo>
                    <a:pt x="716280" y="389889"/>
                  </a:lnTo>
                  <a:close/>
                </a:path>
                <a:path w="735330" h="399414">
                  <a:moveTo>
                    <a:pt x="735330" y="389889"/>
                  </a:moveTo>
                  <a:lnTo>
                    <a:pt x="716280" y="389889"/>
                  </a:lnTo>
                  <a:lnTo>
                    <a:pt x="725805" y="380364"/>
                  </a:lnTo>
                  <a:lnTo>
                    <a:pt x="735330" y="380364"/>
                  </a:lnTo>
                  <a:lnTo>
                    <a:pt x="735330" y="389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56360" y="2957194"/>
            <a:ext cx="482600" cy="1427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215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865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6675" marR="9525">
              <a:lnSpc>
                <a:spcPct val="100000"/>
              </a:lnSpc>
              <a:spcBef>
                <a:spcPts val="1050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过程 版本2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31845" y="3524250"/>
            <a:ext cx="1334770" cy="508634"/>
            <a:chOff x="3331845" y="3524250"/>
            <a:chExt cx="1334770" cy="508634"/>
          </a:xfrm>
        </p:grpSpPr>
        <p:sp>
          <p:nvSpPr>
            <p:cNvPr id="35" name="object 35"/>
            <p:cNvSpPr/>
            <p:nvPr/>
          </p:nvSpPr>
          <p:spPr>
            <a:xfrm>
              <a:off x="3342132" y="3534155"/>
              <a:ext cx="1315720" cy="488315"/>
            </a:xfrm>
            <a:custGeom>
              <a:avLst/>
              <a:gdLst/>
              <a:ahLst/>
              <a:cxnLst/>
              <a:rect l="l" t="t" r="r" b="b"/>
              <a:pathLst>
                <a:path w="1315720" h="488314">
                  <a:moveTo>
                    <a:pt x="379470" y="488244"/>
                  </a:moveTo>
                  <a:lnTo>
                    <a:pt x="335118" y="488308"/>
                  </a:lnTo>
                  <a:lnTo>
                    <a:pt x="288019" y="487249"/>
                  </a:lnTo>
                  <a:lnTo>
                    <a:pt x="237850" y="484973"/>
                  </a:lnTo>
                  <a:lnTo>
                    <a:pt x="184287" y="481382"/>
                  </a:lnTo>
                  <a:lnTo>
                    <a:pt x="127006" y="476382"/>
                  </a:lnTo>
                  <a:lnTo>
                    <a:pt x="65685" y="469877"/>
                  </a:lnTo>
                  <a:lnTo>
                    <a:pt x="0" y="461772"/>
                  </a:lnTo>
                  <a:lnTo>
                    <a:pt x="0" y="0"/>
                  </a:lnTo>
                  <a:lnTo>
                    <a:pt x="1315212" y="0"/>
                  </a:lnTo>
                  <a:lnTo>
                    <a:pt x="1315212" y="396240"/>
                  </a:lnTo>
                  <a:lnTo>
                    <a:pt x="1249424" y="396822"/>
                  </a:lnTo>
                  <a:lnTo>
                    <a:pt x="1188009" y="398384"/>
                  </a:lnTo>
                  <a:lnTo>
                    <a:pt x="1130642" y="400831"/>
                  </a:lnTo>
                  <a:lnTo>
                    <a:pt x="1076999" y="404066"/>
                  </a:lnTo>
                  <a:lnTo>
                    <a:pt x="1026757" y="407995"/>
                  </a:lnTo>
                  <a:lnTo>
                    <a:pt x="979593" y="412522"/>
                  </a:lnTo>
                  <a:lnTo>
                    <a:pt x="935182" y="417551"/>
                  </a:lnTo>
                  <a:lnTo>
                    <a:pt x="893202" y="422986"/>
                  </a:lnTo>
                  <a:lnTo>
                    <a:pt x="853329" y="428732"/>
                  </a:lnTo>
                  <a:lnTo>
                    <a:pt x="815239" y="434694"/>
                  </a:lnTo>
                  <a:lnTo>
                    <a:pt x="674239" y="458783"/>
                  </a:lnTo>
                  <a:lnTo>
                    <a:pt x="640211" y="464388"/>
                  </a:lnTo>
                  <a:lnTo>
                    <a:pt x="571358" y="474428"/>
                  </a:lnTo>
                  <a:lnTo>
                    <a:pt x="499284" y="482271"/>
                  </a:lnTo>
                  <a:lnTo>
                    <a:pt x="461230" y="485130"/>
                  </a:lnTo>
                  <a:lnTo>
                    <a:pt x="421400" y="487152"/>
                  </a:lnTo>
                  <a:lnTo>
                    <a:pt x="379470" y="48824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331845" y="3524250"/>
              <a:ext cx="1334770" cy="508634"/>
            </a:xfrm>
            <a:custGeom>
              <a:avLst/>
              <a:gdLst/>
              <a:ahLst/>
              <a:cxnLst/>
              <a:rect l="l" t="t" r="r" b="b"/>
              <a:pathLst>
                <a:path w="1334770" h="508635">
                  <a:moveTo>
                    <a:pt x="360565" y="508038"/>
                  </a:moveTo>
                  <a:lnTo>
                    <a:pt x="318642" y="507504"/>
                  </a:lnTo>
                  <a:lnTo>
                    <a:pt x="274319" y="506006"/>
                  </a:lnTo>
                  <a:lnTo>
                    <a:pt x="227355" y="503466"/>
                  </a:lnTo>
                  <a:lnTo>
                    <a:pt x="177507" y="499821"/>
                  </a:lnTo>
                  <a:lnTo>
                    <a:pt x="124536" y="494995"/>
                  </a:lnTo>
                  <a:lnTo>
                    <a:pt x="68105" y="488911"/>
                  </a:lnTo>
                  <a:lnTo>
                    <a:pt x="0" y="480466"/>
                  </a:lnTo>
                  <a:lnTo>
                    <a:pt x="0" y="0"/>
                  </a:lnTo>
                  <a:lnTo>
                    <a:pt x="1334769" y="0"/>
                  </a:lnTo>
                  <a:lnTo>
                    <a:pt x="1334769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62635"/>
                  </a:lnTo>
                  <a:lnTo>
                    <a:pt x="10731" y="462635"/>
                  </a:lnTo>
                  <a:lnTo>
                    <a:pt x="19050" y="472084"/>
                  </a:lnTo>
                  <a:lnTo>
                    <a:pt x="89121" y="472084"/>
                  </a:lnTo>
                  <a:lnTo>
                    <a:pt x="98894" y="473176"/>
                  </a:lnTo>
                  <a:lnTo>
                    <a:pt x="126466" y="476046"/>
                  </a:lnTo>
                  <a:lnTo>
                    <a:pt x="153200" y="478586"/>
                  </a:lnTo>
                  <a:lnTo>
                    <a:pt x="179108" y="480834"/>
                  </a:lnTo>
                  <a:lnTo>
                    <a:pt x="204241" y="482790"/>
                  </a:lnTo>
                  <a:lnTo>
                    <a:pt x="228600" y="484454"/>
                  </a:lnTo>
                  <a:lnTo>
                    <a:pt x="252247" y="485851"/>
                  </a:lnTo>
                  <a:lnTo>
                    <a:pt x="275196" y="486968"/>
                  </a:lnTo>
                  <a:lnTo>
                    <a:pt x="297484" y="487845"/>
                  </a:lnTo>
                  <a:lnTo>
                    <a:pt x="319138" y="488454"/>
                  </a:lnTo>
                  <a:lnTo>
                    <a:pt x="340182" y="488835"/>
                  </a:lnTo>
                  <a:lnTo>
                    <a:pt x="360607" y="488987"/>
                  </a:lnTo>
                  <a:lnTo>
                    <a:pt x="617844" y="488988"/>
                  </a:lnTo>
                  <a:lnTo>
                    <a:pt x="606717" y="490639"/>
                  </a:lnTo>
                  <a:lnTo>
                    <a:pt x="542480" y="498665"/>
                  </a:lnTo>
                  <a:lnTo>
                    <a:pt x="491820" y="503300"/>
                  </a:lnTo>
                  <a:lnTo>
                    <a:pt x="438162" y="506475"/>
                  </a:lnTo>
                  <a:lnTo>
                    <a:pt x="380695" y="507961"/>
                  </a:lnTo>
                  <a:lnTo>
                    <a:pt x="360565" y="508038"/>
                  </a:lnTo>
                  <a:close/>
                </a:path>
                <a:path w="1334770" h="5086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334770" h="508635">
                  <a:moveTo>
                    <a:pt x="1315719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315719" y="9525"/>
                  </a:lnTo>
                  <a:lnTo>
                    <a:pt x="1315719" y="19050"/>
                  </a:lnTo>
                  <a:close/>
                </a:path>
                <a:path w="1334770" h="508635">
                  <a:moveTo>
                    <a:pt x="1315719" y="397236"/>
                  </a:moveTo>
                  <a:lnTo>
                    <a:pt x="1315719" y="9525"/>
                  </a:lnTo>
                  <a:lnTo>
                    <a:pt x="1325244" y="19050"/>
                  </a:lnTo>
                  <a:lnTo>
                    <a:pt x="1334769" y="19050"/>
                  </a:lnTo>
                  <a:lnTo>
                    <a:pt x="1334769" y="397205"/>
                  </a:lnTo>
                  <a:lnTo>
                    <a:pt x="1325206" y="397205"/>
                  </a:lnTo>
                  <a:lnTo>
                    <a:pt x="1315719" y="397236"/>
                  </a:lnTo>
                  <a:close/>
                </a:path>
                <a:path w="1334770" h="508635">
                  <a:moveTo>
                    <a:pt x="1334769" y="19050"/>
                  </a:moveTo>
                  <a:lnTo>
                    <a:pt x="1325244" y="19050"/>
                  </a:lnTo>
                  <a:lnTo>
                    <a:pt x="1315719" y="9525"/>
                  </a:lnTo>
                  <a:lnTo>
                    <a:pt x="1334769" y="9525"/>
                  </a:lnTo>
                  <a:lnTo>
                    <a:pt x="1334769" y="19050"/>
                  </a:lnTo>
                  <a:close/>
                </a:path>
                <a:path w="1334770" h="508635">
                  <a:moveTo>
                    <a:pt x="1315719" y="406730"/>
                  </a:moveTo>
                  <a:lnTo>
                    <a:pt x="1315719" y="397236"/>
                  </a:lnTo>
                  <a:lnTo>
                    <a:pt x="1325206" y="397205"/>
                  </a:lnTo>
                  <a:lnTo>
                    <a:pt x="1315719" y="406730"/>
                  </a:lnTo>
                  <a:close/>
                </a:path>
                <a:path w="1334770" h="508635">
                  <a:moveTo>
                    <a:pt x="1334769" y="406730"/>
                  </a:moveTo>
                  <a:lnTo>
                    <a:pt x="1315719" y="406730"/>
                  </a:lnTo>
                  <a:lnTo>
                    <a:pt x="1325206" y="397205"/>
                  </a:lnTo>
                  <a:lnTo>
                    <a:pt x="1334769" y="397205"/>
                  </a:lnTo>
                  <a:lnTo>
                    <a:pt x="1334769" y="406730"/>
                  </a:lnTo>
                  <a:close/>
                </a:path>
                <a:path w="1334770" h="508635">
                  <a:moveTo>
                    <a:pt x="809417" y="457073"/>
                  </a:moveTo>
                  <a:lnTo>
                    <a:pt x="696645" y="457073"/>
                  </a:lnTo>
                  <a:lnTo>
                    <a:pt x="775872" y="443420"/>
                  </a:lnTo>
                  <a:lnTo>
                    <a:pt x="819456" y="436117"/>
                  </a:lnTo>
                  <a:lnTo>
                    <a:pt x="860890" y="429602"/>
                  </a:lnTo>
                  <a:lnTo>
                    <a:pt x="933450" y="419582"/>
                  </a:lnTo>
                  <a:lnTo>
                    <a:pt x="973150" y="414921"/>
                  </a:lnTo>
                  <a:lnTo>
                    <a:pt x="1015022" y="410641"/>
                  </a:lnTo>
                  <a:lnTo>
                    <a:pt x="1059294" y="406831"/>
                  </a:lnTo>
                  <a:lnTo>
                    <a:pt x="1106233" y="403555"/>
                  </a:lnTo>
                  <a:lnTo>
                    <a:pt x="1156042" y="400888"/>
                  </a:lnTo>
                  <a:lnTo>
                    <a:pt x="1209001" y="398881"/>
                  </a:lnTo>
                  <a:lnTo>
                    <a:pt x="1265313" y="397637"/>
                  </a:lnTo>
                  <a:lnTo>
                    <a:pt x="1315719" y="397236"/>
                  </a:lnTo>
                  <a:lnTo>
                    <a:pt x="1315719" y="406730"/>
                  </a:lnTo>
                  <a:lnTo>
                    <a:pt x="1334769" y="406730"/>
                  </a:lnTo>
                  <a:lnTo>
                    <a:pt x="1334769" y="416217"/>
                  </a:lnTo>
                  <a:lnTo>
                    <a:pt x="1294917" y="416356"/>
                  </a:lnTo>
                  <a:lnTo>
                    <a:pt x="1265567" y="416687"/>
                  </a:lnTo>
                  <a:lnTo>
                    <a:pt x="1237106" y="417207"/>
                  </a:lnTo>
                  <a:lnTo>
                    <a:pt x="1209535" y="417931"/>
                  </a:lnTo>
                  <a:lnTo>
                    <a:pt x="1182801" y="418833"/>
                  </a:lnTo>
                  <a:lnTo>
                    <a:pt x="1156881" y="419912"/>
                  </a:lnTo>
                  <a:lnTo>
                    <a:pt x="1132002" y="421157"/>
                  </a:lnTo>
                  <a:lnTo>
                    <a:pt x="1107363" y="422567"/>
                  </a:lnTo>
                  <a:lnTo>
                    <a:pt x="1083703" y="424129"/>
                  </a:lnTo>
                  <a:lnTo>
                    <a:pt x="1038595" y="427647"/>
                  </a:lnTo>
                  <a:lnTo>
                    <a:pt x="995649" y="431685"/>
                  </a:lnTo>
                  <a:lnTo>
                    <a:pt x="955202" y="436130"/>
                  </a:lnTo>
                  <a:lnTo>
                    <a:pt x="898297" y="443433"/>
                  </a:lnTo>
                  <a:lnTo>
                    <a:pt x="828064" y="453999"/>
                  </a:lnTo>
                  <a:lnTo>
                    <a:pt x="809417" y="457073"/>
                  </a:lnTo>
                  <a:close/>
                </a:path>
                <a:path w="1334770" h="508635">
                  <a:moveTo>
                    <a:pt x="1131747" y="421170"/>
                  </a:moveTo>
                  <a:lnTo>
                    <a:pt x="1132002" y="421157"/>
                  </a:lnTo>
                  <a:lnTo>
                    <a:pt x="1131747" y="421170"/>
                  </a:lnTo>
                  <a:close/>
                </a:path>
                <a:path w="1334770" h="508635">
                  <a:moveTo>
                    <a:pt x="1060742" y="425830"/>
                  </a:moveTo>
                  <a:lnTo>
                    <a:pt x="1060914" y="425818"/>
                  </a:lnTo>
                  <a:lnTo>
                    <a:pt x="1060742" y="425830"/>
                  </a:lnTo>
                  <a:close/>
                </a:path>
                <a:path w="1334770" h="508635">
                  <a:moveTo>
                    <a:pt x="1038440" y="427659"/>
                  </a:moveTo>
                  <a:lnTo>
                    <a:pt x="1038595" y="427647"/>
                  </a:lnTo>
                  <a:lnTo>
                    <a:pt x="1038440" y="427659"/>
                  </a:lnTo>
                  <a:close/>
                </a:path>
                <a:path w="1334770" h="508635">
                  <a:moveTo>
                    <a:pt x="1016762" y="429615"/>
                  </a:moveTo>
                  <a:lnTo>
                    <a:pt x="1016902" y="429602"/>
                  </a:lnTo>
                  <a:lnTo>
                    <a:pt x="1016762" y="429615"/>
                  </a:lnTo>
                  <a:close/>
                </a:path>
                <a:path w="1334770" h="508635">
                  <a:moveTo>
                    <a:pt x="995692" y="431685"/>
                  </a:moveTo>
                  <a:lnTo>
                    <a:pt x="995821" y="431673"/>
                  </a:lnTo>
                  <a:lnTo>
                    <a:pt x="995692" y="431685"/>
                  </a:lnTo>
                  <a:close/>
                </a:path>
                <a:path w="1334770" h="508635">
                  <a:moveTo>
                    <a:pt x="975194" y="433857"/>
                  </a:moveTo>
                  <a:close/>
                </a:path>
                <a:path w="1334770" h="508635">
                  <a:moveTo>
                    <a:pt x="955230" y="436130"/>
                  </a:moveTo>
                  <a:close/>
                </a:path>
                <a:path w="1334770" h="508635">
                  <a:moveTo>
                    <a:pt x="935854" y="438484"/>
                  </a:moveTo>
                  <a:close/>
                </a:path>
                <a:path w="1334770" h="508635">
                  <a:moveTo>
                    <a:pt x="935791" y="438492"/>
                  </a:moveTo>
                  <a:close/>
                </a:path>
                <a:path w="1334770" h="508635">
                  <a:moveTo>
                    <a:pt x="898297" y="443433"/>
                  </a:moveTo>
                  <a:close/>
                </a:path>
                <a:path w="1334770" h="508635">
                  <a:moveTo>
                    <a:pt x="862464" y="448627"/>
                  </a:moveTo>
                  <a:close/>
                </a:path>
                <a:path w="1334770" h="508635">
                  <a:moveTo>
                    <a:pt x="828065" y="453999"/>
                  </a:moveTo>
                  <a:close/>
                </a:path>
                <a:path w="1334770" h="508635">
                  <a:moveTo>
                    <a:pt x="778706" y="462254"/>
                  </a:moveTo>
                  <a:lnTo>
                    <a:pt x="665810" y="462254"/>
                  </a:lnTo>
                  <a:lnTo>
                    <a:pt x="696683" y="457060"/>
                  </a:lnTo>
                  <a:lnTo>
                    <a:pt x="809417" y="457073"/>
                  </a:lnTo>
                  <a:lnTo>
                    <a:pt x="794844" y="459473"/>
                  </a:lnTo>
                  <a:lnTo>
                    <a:pt x="778706" y="462254"/>
                  </a:lnTo>
                  <a:close/>
                </a:path>
                <a:path w="1334770" h="508635">
                  <a:moveTo>
                    <a:pt x="794854" y="459473"/>
                  </a:moveTo>
                  <a:close/>
                </a:path>
                <a:path w="1334770" h="508635">
                  <a:moveTo>
                    <a:pt x="723365" y="471792"/>
                  </a:moveTo>
                  <a:lnTo>
                    <a:pt x="603986" y="471792"/>
                  </a:lnTo>
                  <a:lnTo>
                    <a:pt x="635114" y="467169"/>
                  </a:lnTo>
                  <a:lnTo>
                    <a:pt x="665873" y="462241"/>
                  </a:lnTo>
                  <a:lnTo>
                    <a:pt x="778706" y="462254"/>
                  </a:lnTo>
                  <a:lnTo>
                    <a:pt x="723365" y="471792"/>
                  </a:lnTo>
                  <a:close/>
                </a:path>
                <a:path w="1334770" h="508635">
                  <a:moveTo>
                    <a:pt x="19050" y="472084"/>
                  </a:moveTo>
                  <a:lnTo>
                    <a:pt x="10731" y="462635"/>
                  </a:lnTo>
                  <a:lnTo>
                    <a:pt x="19050" y="463690"/>
                  </a:lnTo>
                  <a:lnTo>
                    <a:pt x="19050" y="472084"/>
                  </a:lnTo>
                  <a:close/>
                </a:path>
                <a:path w="1334770" h="508635">
                  <a:moveTo>
                    <a:pt x="19050" y="463690"/>
                  </a:moveTo>
                  <a:lnTo>
                    <a:pt x="10731" y="462635"/>
                  </a:lnTo>
                  <a:lnTo>
                    <a:pt x="19050" y="462635"/>
                  </a:lnTo>
                  <a:lnTo>
                    <a:pt x="19050" y="463690"/>
                  </a:lnTo>
                  <a:close/>
                </a:path>
                <a:path w="1334770" h="508635">
                  <a:moveTo>
                    <a:pt x="89121" y="472084"/>
                  </a:moveTo>
                  <a:lnTo>
                    <a:pt x="19050" y="472084"/>
                  </a:lnTo>
                  <a:lnTo>
                    <a:pt x="19050" y="463690"/>
                  </a:lnTo>
                  <a:lnTo>
                    <a:pt x="41084" y="466483"/>
                  </a:lnTo>
                  <a:lnTo>
                    <a:pt x="70446" y="470001"/>
                  </a:lnTo>
                  <a:lnTo>
                    <a:pt x="89121" y="472084"/>
                  </a:lnTo>
                  <a:close/>
                </a:path>
                <a:path w="1334770" h="508635">
                  <a:moveTo>
                    <a:pt x="635000" y="467182"/>
                  </a:moveTo>
                  <a:close/>
                </a:path>
                <a:path w="1334770" h="508635">
                  <a:moveTo>
                    <a:pt x="698953" y="475996"/>
                  </a:moveTo>
                  <a:lnTo>
                    <a:pt x="572528" y="475996"/>
                  </a:lnTo>
                  <a:lnTo>
                    <a:pt x="604126" y="471766"/>
                  </a:lnTo>
                  <a:lnTo>
                    <a:pt x="603986" y="471792"/>
                  </a:lnTo>
                  <a:lnTo>
                    <a:pt x="723365" y="471792"/>
                  </a:lnTo>
                  <a:lnTo>
                    <a:pt x="698953" y="475996"/>
                  </a:lnTo>
                  <a:close/>
                </a:path>
                <a:path w="1334770" h="508635">
                  <a:moveTo>
                    <a:pt x="676769" y="479729"/>
                  </a:moveTo>
                  <a:lnTo>
                    <a:pt x="540410" y="479729"/>
                  </a:lnTo>
                  <a:lnTo>
                    <a:pt x="556679" y="477913"/>
                  </a:lnTo>
                  <a:lnTo>
                    <a:pt x="572642" y="475970"/>
                  </a:lnTo>
                  <a:lnTo>
                    <a:pt x="698953" y="475996"/>
                  </a:lnTo>
                  <a:lnTo>
                    <a:pt x="676769" y="479729"/>
                  </a:lnTo>
                  <a:close/>
                </a:path>
                <a:path w="1334770" h="508635">
                  <a:moveTo>
                    <a:pt x="657171" y="482930"/>
                  </a:moveTo>
                  <a:lnTo>
                    <a:pt x="507314" y="482930"/>
                  </a:lnTo>
                  <a:lnTo>
                    <a:pt x="524090" y="481393"/>
                  </a:lnTo>
                  <a:lnTo>
                    <a:pt x="540499" y="479717"/>
                  </a:lnTo>
                  <a:lnTo>
                    <a:pt x="676769" y="479729"/>
                  </a:lnTo>
                  <a:lnTo>
                    <a:pt x="657171" y="482930"/>
                  </a:lnTo>
                  <a:close/>
                </a:path>
                <a:path w="1334770" h="508635">
                  <a:moveTo>
                    <a:pt x="628201" y="487451"/>
                  </a:moveTo>
                  <a:lnTo>
                    <a:pt x="437286" y="487451"/>
                  </a:lnTo>
                  <a:lnTo>
                    <a:pt x="455460" y="486575"/>
                  </a:lnTo>
                  <a:lnTo>
                    <a:pt x="473125" y="485521"/>
                  </a:lnTo>
                  <a:lnTo>
                    <a:pt x="490435" y="484301"/>
                  </a:lnTo>
                  <a:lnTo>
                    <a:pt x="507403" y="482917"/>
                  </a:lnTo>
                  <a:lnTo>
                    <a:pt x="657171" y="482930"/>
                  </a:lnTo>
                  <a:lnTo>
                    <a:pt x="637959" y="486003"/>
                  </a:lnTo>
                  <a:lnTo>
                    <a:pt x="628201" y="487451"/>
                  </a:lnTo>
                  <a:close/>
                </a:path>
                <a:path w="1334770" h="508635">
                  <a:moveTo>
                    <a:pt x="623579" y="488137"/>
                  </a:moveTo>
                  <a:lnTo>
                    <a:pt x="418807" y="488137"/>
                  </a:lnTo>
                  <a:lnTo>
                    <a:pt x="437400" y="487438"/>
                  </a:lnTo>
                  <a:lnTo>
                    <a:pt x="628201" y="487451"/>
                  </a:lnTo>
                  <a:lnTo>
                    <a:pt x="623579" y="488137"/>
                  </a:lnTo>
                  <a:close/>
                </a:path>
                <a:path w="1334770" h="508635">
                  <a:moveTo>
                    <a:pt x="617844" y="488988"/>
                  </a:moveTo>
                  <a:lnTo>
                    <a:pt x="360607" y="488987"/>
                  </a:lnTo>
                  <a:lnTo>
                    <a:pt x="380580" y="488911"/>
                  </a:lnTo>
                  <a:lnTo>
                    <a:pt x="399986" y="488619"/>
                  </a:lnTo>
                  <a:lnTo>
                    <a:pt x="418922" y="488124"/>
                  </a:lnTo>
                  <a:lnTo>
                    <a:pt x="623579" y="488137"/>
                  </a:lnTo>
                  <a:lnTo>
                    <a:pt x="617844" y="488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453765" y="3571240"/>
            <a:ext cx="10801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Dump</a:t>
            </a:r>
            <a:r>
              <a:rPr dirty="0" sz="1600" spc="-6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600" spc="-5">
                <a:solidFill>
                  <a:srgbClr val="FFFF00"/>
                </a:solidFill>
                <a:latin typeface="Microsoft YaHei"/>
                <a:cs typeface="Microsoft YaHei"/>
              </a:rPr>
              <a:t>v2.0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875" y="1130935"/>
            <a:ext cx="20383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测 试 环 境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826634" y="1491614"/>
            <a:ext cx="988060" cy="624840"/>
            <a:chOff x="4826634" y="1491614"/>
            <a:chExt cx="988060" cy="624840"/>
          </a:xfrm>
        </p:grpSpPr>
        <p:sp>
          <p:nvSpPr>
            <p:cNvPr id="40" name="object 40"/>
            <p:cNvSpPr/>
            <p:nvPr/>
          </p:nvSpPr>
          <p:spPr>
            <a:xfrm>
              <a:off x="4835651" y="1685543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19">
                  <a:moveTo>
                    <a:pt x="138684" y="236219"/>
                  </a:moveTo>
                  <a:lnTo>
                    <a:pt x="138684" y="176783"/>
                  </a:lnTo>
                  <a:lnTo>
                    <a:pt x="0" y="176783"/>
                  </a:lnTo>
                  <a:lnTo>
                    <a:pt x="0" y="59435"/>
                  </a:lnTo>
                  <a:lnTo>
                    <a:pt x="138684" y="59435"/>
                  </a:lnTo>
                  <a:lnTo>
                    <a:pt x="138684" y="0"/>
                  </a:lnTo>
                  <a:lnTo>
                    <a:pt x="257556" y="118871"/>
                  </a:lnTo>
                  <a:lnTo>
                    <a:pt x="138684" y="2362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26634" y="166229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72"/>
                  </a:moveTo>
                  <a:lnTo>
                    <a:pt x="0" y="210172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22"/>
                  </a:lnTo>
                  <a:lnTo>
                    <a:pt x="9525" y="191122"/>
                  </a:lnTo>
                  <a:lnTo>
                    <a:pt x="19050" y="200647"/>
                  </a:lnTo>
                  <a:lnTo>
                    <a:pt x="138747" y="200647"/>
                  </a:lnTo>
                  <a:lnTo>
                    <a:pt x="138747" y="210172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47"/>
                  </a:moveTo>
                  <a:lnTo>
                    <a:pt x="9525" y="191122"/>
                  </a:lnTo>
                  <a:lnTo>
                    <a:pt x="19050" y="191122"/>
                  </a:lnTo>
                  <a:lnTo>
                    <a:pt x="19050" y="200647"/>
                  </a:lnTo>
                  <a:close/>
                </a:path>
                <a:path w="280670" h="283210">
                  <a:moveTo>
                    <a:pt x="157797" y="210172"/>
                  </a:moveTo>
                  <a:lnTo>
                    <a:pt x="148272" y="210172"/>
                  </a:lnTo>
                  <a:lnTo>
                    <a:pt x="138747" y="200647"/>
                  </a:lnTo>
                  <a:lnTo>
                    <a:pt x="19050" y="200647"/>
                  </a:lnTo>
                  <a:lnTo>
                    <a:pt x="19050" y="191122"/>
                  </a:lnTo>
                  <a:lnTo>
                    <a:pt x="157797" y="191122"/>
                  </a:lnTo>
                  <a:lnTo>
                    <a:pt x="157797" y="210172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47"/>
                  </a:lnTo>
                  <a:lnTo>
                    <a:pt x="148272" y="210172"/>
                  </a:lnTo>
                  <a:lnTo>
                    <a:pt x="157797" y="210172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190743" y="1501139"/>
              <a:ext cx="614045" cy="607060"/>
            </a:xfrm>
            <a:custGeom>
              <a:avLst/>
              <a:gdLst/>
              <a:ahLst/>
              <a:cxnLst/>
              <a:rect l="l" t="t" r="r" b="b"/>
              <a:pathLst>
                <a:path w="614045" h="607060">
                  <a:moveTo>
                    <a:pt x="499871" y="606552"/>
                  </a:moveTo>
                  <a:lnTo>
                    <a:pt x="0" y="606552"/>
                  </a:lnTo>
                  <a:lnTo>
                    <a:pt x="14504" y="603499"/>
                  </a:lnTo>
                  <a:lnTo>
                    <a:pt x="26489" y="595331"/>
                  </a:lnTo>
                  <a:lnTo>
                    <a:pt x="34754" y="583249"/>
                  </a:lnTo>
                  <a:lnTo>
                    <a:pt x="38100" y="568452"/>
                  </a:lnTo>
                  <a:lnTo>
                    <a:pt x="0" y="568452"/>
                  </a:lnTo>
                  <a:lnTo>
                    <a:pt x="7113" y="567006"/>
                  </a:lnTo>
                  <a:lnTo>
                    <a:pt x="13004" y="562967"/>
                  </a:lnTo>
                  <a:lnTo>
                    <a:pt x="17019" y="556948"/>
                  </a:lnTo>
                  <a:lnTo>
                    <a:pt x="18503" y="549567"/>
                  </a:lnTo>
                  <a:lnTo>
                    <a:pt x="17019" y="542187"/>
                  </a:lnTo>
                  <a:lnTo>
                    <a:pt x="13004" y="536135"/>
                  </a:lnTo>
                  <a:lnTo>
                    <a:pt x="7113" y="531995"/>
                  </a:lnTo>
                  <a:lnTo>
                    <a:pt x="0" y="530352"/>
                  </a:lnTo>
                  <a:lnTo>
                    <a:pt x="38100" y="530352"/>
                  </a:lnTo>
                  <a:lnTo>
                    <a:pt x="38135" y="37896"/>
                  </a:lnTo>
                  <a:lnTo>
                    <a:pt x="60339" y="2978"/>
                  </a:lnTo>
                  <a:lnTo>
                    <a:pt x="74675" y="0"/>
                  </a:lnTo>
                  <a:lnTo>
                    <a:pt x="576071" y="0"/>
                  </a:lnTo>
                  <a:lnTo>
                    <a:pt x="590724" y="2981"/>
                  </a:lnTo>
                  <a:lnTo>
                    <a:pt x="602730" y="11125"/>
                  </a:lnTo>
                  <a:lnTo>
                    <a:pt x="610815" y="23145"/>
                  </a:lnTo>
                  <a:lnTo>
                    <a:pt x="613790" y="37896"/>
                  </a:lnTo>
                  <a:lnTo>
                    <a:pt x="613750" y="38100"/>
                  </a:lnTo>
                  <a:lnTo>
                    <a:pt x="74675" y="38100"/>
                  </a:lnTo>
                  <a:lnTo>
                    <a:pt x="67689" y="39471"/>
                  </a:lnTo>
                  <a:lnTo>
                    <a:pt x="61866" y="43473"/>
                  </a:lnTo>
                  <a:lnTo>
                    <a:pt x="57879" y="49478"/>
                  </a:lnTo>
                  <a:lnTo>
                    <a:pt x="56400" y="56857"/>
                  </a:lnTo>
                  <a:lnTo>
                    <a:pt x="57889" y="64233"/>
                  </a:lnTo>
                  <a:lnTo>
                    <a:pt x="61950" y="70256"/>
                  </a:lnTo>
                  <a:lnTo>
                    <a:pt x="67973" y="74317"/>
                  </a:lnTo>
                  <a:lnTo>
                    <a:pt x="75349" y="75806"/>
                  </a:lnTo>
                  <a:lnTo>
                    <a:pt x="577870" y="75806"/>
                  </a:lnTo>
                  <a:lnTo>
                    <a:pt x="576071" y="76200"/>
                  </a:lnTo>
                  <a:lnTo>
                    <a:pt x="537971" y="76200"/>
                  </a:lnTo>
                  <a:lnTo>
                    <a:pt x="537971" y="568452"/>
                  </a:lnTo>
                  <a:lnTo>
                    <a:pt x="534997" y="583249"/>
                  </a:lnTo>
                  <a:lnTo>
                    <a:pt x="526856" y="595331"/>
                  </a:lnTo>
                  <a:lnTo>
                    <a:pt x="514747" y="603499"/>
                  </a:lnTo>
                  <a:lnTo>
                    <a:pt x="499871" y="606552"/>
                  </a:lnTo>
                  <a:close/>
                </a:path>
                <a:path w="614045" h="607060">
                  <a:moveTo>
                    <a:pt x="577870" y="75806"/>
                  </a:moveTo>
                  <a:lnTo>
                    <a:pt x="75349" y="75806"/>
                  </a:lnTo>
                  <a:lnTo>
                    <a:pt x="90092" y="72831"/>
                  </a:lnTo>
                  <a:lnTo>
                    <a:pt x="102087" y="64730"/>
                  </a:lnTo>
                  <a:lnTo>
                    <a:pt x="110069" y="52740"/>
                  </a:lnTo>
                  <a:lnTo>
                    <a:pt x="112775" y="38100"/>
                  </a:lnTo>
                  <a:lnTo>
                    <a:pt x="613750" y="38100"/>
                  </a:lnTo>
                  <a:lnTo>
                    <a:pt x="610815" y="52661"/>
                  </a:lnTo>
                  <a:lnTo>
                    <a:pt x="602713" y="64754"/>
                  </a:lnTo>
                  <a:lnTo>
                    <a:pt x="590720" y="72994"/>
                  </a:lnTo>
                  <a:lnTo>
                    <a:pt x="577870" y="7580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595" y="1536191"/>
              <a:ext cx="156972" cy="5745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921" y="1491614"/>
              <a:ext cx="700151" cy="62484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304993" y="1645729"/>
            <a:ext cx="372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ML</a:t>
            </a:r>
            <a:endParaRPr sz="1200">
              <a:latin typeface="Microsoft YaHei"/>
              <a:cs typeface="Microsoft YaHei"/>
            </a:endParaRPr>
          </a:p>
          <a:p>
            <a:pPr marL="3302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814570" y="3444240"/>
            <a:ext cx="988060" cy="624840"/>
            <a:chOff x="4814570" y="3444240"/>
            <a:chExt cx="988060" cy="624840"/>
          </a:xfrm>
        </p:grpSpPr>
        <p:sp>
          <p:nvSpPr>
            <p:cNvPr id="47" name="object 47"/>
            <p:cNvSpPr/>
            <p:nvPr/>
          </p:nvSpPr>
          <p:spPr>
            <a:xfrm>
              <a:off x="4823460" y="3637788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10" h="238125">
                  <a:moveTo>
                    <a:pt x="138684" y="237744"/>
                  </a:moveTo>
                  <a:lnTo>
                    <a:pt x="138684" y="178308"/>
                  </a:lnTo>
                  <a:lnTo>
                    <a:pt x="0" y="178308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7555" y="118872"/>
                  </a:lnTo>
                  <a:lnTo>
                    <a:pt x="138684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814570" y="361491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8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70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70" h="283210">
                  <a:moveTo>
                    <a:pt x="259968" y="148158"/>
                  </a:moveTo>
                  <a:lnTo>
                    <a:pt x="253237" y="141427"/>
                  </a:lnTo>
                  <a:lnTo>
                    <a:pt x="259968" y="134696"/>
                  </a:lnTo>
                  <a:lnTo>
                    <a:pt x="259968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8" y="148158"/>
                  </a:lnTo>
                  <a:lnTo>
                    <a:pt x="259968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8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178552" y="3453384"/>
              <a:ext cx="614045" cy="607060"/>
            </a:xfrm>
            <a:custGeom>
              <a:avLst/>
              <a:gdLst/>
              <a:ahLst/>
              <a:cxnLst/>
              <a:rect l="l" t="t" r="r" b="b"/>
              <a:pathLst>
                <a:path w="614045" h="607060">
                  <a:moveTo>
                    <a:pt x="499872" y="606551"/>
                  </a:moveTo>
                  <a:lnTo>
                    <a:pt x="0" y="606551"/>
                  </a:lnTo>
                  <a:lnTo>
                    <a:pt x="14575" y="603713"/>
                  </a:lnTo>
                  <a:lnTo>
                    <a:pt x="26584" y="595617"/>
                  </a:lnTo>
                  <a:lnTo>
                    <a:pt x="34825" y="583463"/>
                  </a:lnTo>
                  <a:lnTo>
                    <a:pt x="38100" y="568451"/>
                  </a:lnTo>
                  <a:lnTo>
                    <a:pt x="0" y="568451"/>
                  </a:lnTo>
                  <a:lnTo>
                    <a:pt x="7191" y="567227"/>
                  </a:lnTo>
                  <a:lnTo>
                    <a:pt x="13120" y="563300"/>
                  </a:lnTo>
                  <a:lnTo>
                    <a:pt x="17146" y="557323"/>
                  </a:lnTo>
                  <a:lnTo>
                    <a:pt x="18630" y="549948"/>
                  </a:lnTo>
                  <a:lnTo>
                    <a:pt x="17146" y="542562"/>
                  </a:lnTo>
                  <a:lnTo>
                    <a:pt x="13120" y="536468"/>
                  </a:lnTo>
                  <a:lnTo>
                    <a:pt x="7191" y="532215"/>
                  </a:lnTo>
                  <a:lnTo>
                    <a:pt x="0" y="530351"/>
                  </a:lnTo>
                  <a:lnTo>
                    <a:pt x="38100" y="530351"/>
                  </a:lnTo>
                  <a:lnTo>
                    <a:pt x="38100" y="38100"/>
                  </a:lnTo>
                  <a:lnTo>
                    <a:pt x="40788" y="23445"/>
                  </a:lnTo>
                  <a:lnTo>
                    <a:pt x="48834" y="11410"/>
                  </a:lnTo>
                  <a:lnTo>
                    <a:pt x="61038" y="3195"/>
                  </a:lnTo>
                  <a:lnTo>
                    <a:pt x="76200" y="0"/>
                  </a:lnTo>
                  <a:lnTo>
                    <a:pt x="576072" y="0"/>
                  </a:lnTo>
                  <a:lnTo>
                    <a:pt x="590793" y="3198"/>
                  </a:lnTo>
                  <a:lnTo>
                    <a:pt x="602824" y="11433"/>
                  </a:lnTo>
                  <a:lnTo>
                    <a:pt x="610940" y="23520"/>
                  </a:lnTo>
                  <a:lnTo>
                    <a:pt x="613882" y="38100"/>
                  </a:lnTo>
                  <a:lnTo>
                    <a:pt x="76200" y="38100"/>
                  </a:lnTo>
                  <a:lnTo>
                    <a:pt x="68405" y="39692"/>
                  </a:lnTo>
                  <a:lnTo>
                    <a:pt x="62168" y="43807"/>
                  </a:lnTo>
                  <a:lnTo>
                    <a:pt x="58028" y="49853"/>
                  </a:lnTo>
                  <a:lnTo>
                    <a:pt x="56527" y="57238"/>
                  </a:lnTo>
                  <a:lnTo>
                    <a:pt x="58016" y="64614"/>
                  </a:lnTo>
                  <a:lnTo>
                    <a:pt x="62077" y="70637"/>
                  </a:lnTo>
                  <a:lnTo>
                    <a:pt x="68100" y="74698"/>
                  </a:lnTo>
                  <a:lnTo>
                    <a:pt x="75476" y="76187"/>
                  </a:lnTo>
                  <a:lnTo>
                    <a:pt x="576134" y="76187"/>
                  </a:lnTo>
                  <a:lnTo>
                    <a:pt x="537972" y="76200"/>
                  </a:lnTo>
                  <a:lnTo>
                    <a:pt x="537972" y="568451"/>
                  </a:lnTo>
                  <a:lnTo>
                    <a:pt x="535069" y="583463"/>
                  </a:lnTo>
                  <a:lnTo>
                    <a:pt x="526951" y="595617"/>
                  </a:lnTo>
                  <a:lnTo>
                    <a:pt x="514819" y="603713"/>
                  </a:lnTo>
                  <a:lnTo>
                    <a:pt x="499872" y="606551"/>
                  </a:lnTo>
                  <a:close/>
                </a:path>
                <a:path w="614045" h="607060">
                  <a:moveTo>
                    <a:pt x="576134" y="76187"/>
                  </a:moveTo>
                  <a:lnTo>
                    <a:pt x="75476" y="76187"/>
                  </a:lnTo>
                  <a:lnTo>
                    <a:pt x="90219" y="73206"/>
                  </a:lnTo>
                  <a:lnTo>
                    <a:pt x="102203" y="65063"/>
                  </a:lnTo>
                  <a:lnTo>
                    <a:pt x="110148" y="52961"/>
                  </a:lnTo>
                  <a:lnTo>
                    <a:pt x="112775" y="38100"/>
                  </a:lnTo>
                  <a:lnTo>
                    <a:pt x="613882" y="38100"/>
                  </a:lnTo>
                  <a:lnTo>
                    <a:pt x="613918" y="38277"/>
                  </a:lnTo>
                  <a:lnTo>
                    <a:pt x="610940" y="53036"/>
                  </a:lnTo>
                  <a:lnTo>
                    <a:pt x="602824" y="65087"/>
                  </a:lnTo>
                  <a:lnTo>
                    <a:pt x="590793" y="73214"/>
                  </a:lnTo>
                  <a:lnTo>
                    <a:pt x="576134" y="76187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4" y="3488436"/>
              <a:ext cx="156972" cy="5745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1856" y="3444240"/>
              <a:ext cx="700151" cy="62483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292928" y="3598354"/>
            <a:ext cx="372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ML</a:t>
            </a:r>
            <a:endParaRPr sz="1200">
              <a:latin typeface="Microsoft YaHei"/>
              <a:cs typeface="Microsoft YaHei"/>
            </a:endParaRPr>
          </a:p>
          <a:p>
            <a:pPr marL="3302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804141" y="1838007"/>
            <a:ext cx="1191895" cy="2006600"/>
            <a:chOff x="5804141" y="1838007"/>
            <a:chExt cx="1191895" cy="2006600"/>
          </a:xfrm>
        </p:grpSpPr>
        <p:sp>
          <p:nvSpPr>
            <p:cNvPr id="54" name="object 54"/>
            <p:cNvSpPr/>
            <p:nvPr/>
          </p:nvSpPr>
          <p:spPr>
            <a:xfrm>
              <a:off x="5804141" y="1838007"/>
              <a:ext cx="365125" cy="2006600"/>
            </a:xfrm>
            <a:custGeom>
              <a:avLst/>
              <a:gdLst/>
              <a:ahLst/>
              <a:cxnLst/>
              <a:rect l="l" t="t" r="r" b="b"/>
              <a:pathLst>
                <a:path w="365125" h="2006600">
                  <a:moveTo>
                    <a:pt x="78866" y="25399"/>
                  </a:moveTo>
                  <a:lnTo>
                    <a:pt x="0" y="25399"/>
                  </a:lnTo>
                  <a:lnTo>
                    <a:pt x="787" y="0"/>
                  </a:lnTo>
                  <a:lnTo>
                    <a:pt x="55117" y="0"/>
                  </a:lnTo>
                  <a:lnTo>
                    <a:pt x="61328" y="12699"/>
                  </a:lnTo>
                  <a:lnTo>
                    <a:pt x="73202" y="12699"/>
                  </a:lnTo>
                  <a:lnTo>
                    <a:pt x="78866" y="25399"/>
                  </a:lnTo>
                  <a:close/>
                </a:path>
                <a:path w="365125" h="2006600">
                  <a:moveTo>
                    <a:pt x="43395" y="38099"/>
                  </a:moveTo>
                  <a:lnTo>
                    <a:pt x="37718" y="25399"/>
                  </a:lnTo>
                  <a:lnTo>
                    <a:pt x="42722" y="25399"/>
                  </a:lnTo>
                  <a:lnTo>
                    <a:pt x="43395" y="38099"/>
                  </a:lnTo>
                  <a:close/>
                </a:path>
                <a:path w="365125" h="2006600">
                  <a:moveTo>
                    <a:pt x="94614" y="38099"/>
                  </a:moveTo>
                  <a:lnTo>
                    <a:pt x="48260" y="38099"/>
                  </a:lnTo>
                  <a:lnTo>
                    <a:pt x="42722" y="25399"/>
                  </a:lnTo>
                  <a:lnTo>
                    <a:pt x="89573" y="25399"/>
                  </a:lnTo>
                  <a:lnTo>
                    <a:pt x="94614" y="38099"/>
                  </a:lnTo>
                  <a:close/>
                </a:path>
                <a:path w="365125" h="2006600">
                  <a:moveTo>
                    <a:pt x="108356" y="50799"/>
                  </a:moveTo>
                  <a:lnTo>
                    <a:pt x="66433" y="50799"/>
                  </a:lnTo>
                  <a:lnTo>
                    <a:pt x="61518" y="38099"/>
                  </a:lnTo>
                  <a:lnTo>
                    <a:pt x="104012" y="38099"/>
                  </a:lnTo>
                  <a:lnTo>
                    <a:pt x="108356" y="50799"/>
                  </a:lnTo>
                  <a:close/>
                </a:path>
                <a:path w="365125" h="2006600">
                  <a:moveTo>
                    <a:pt x="116306" y="63499"/>
                  </a:moveTo>
                  <a:lnTo>
                    <a:pt x="78498" y="63499"/>
                  </a:lnTo>
                  <a:lnTo>
                    <a:pt x="74155" y="50799"/>
                  </a:lnTo>
                  <a:lnTo>
                    <a:pt x="112458" y="50799"/>
                  </a:lnTo>
                  <a:lnTo>
                    <a:pt x="116306" y="63499"/>
                  </a:lnTo>
                  <a:close/>
                </a:path>
                <a:path w="365125" h="2006600">
                  <a:moveTo>
                    <a:pt x="123202" y="76199"/>
                  </a:moveTo>
                  <a:lnTo>
                    <a:pt x="89001" y="76199"/>
                  </a:lnTo>
                  <a:lnTo>
                    <a:pt x="85293" y="63499"/>
                  </a:lnTo>
                  <a:lnTo>
                    <a:pt x="119887" y="63499"/>
                  </a:lnTo>
                  <a:lnTo>
                    <a:pt x="123202" y="76199"/>
                  </a:lnTo>
                  <a:close/>
                </a:path>
                <a:path w="365125" h="2006600">
                  <a:moveTo>
                    <a:pt x="128993" y="88899"/>
                  </a:moveTo>
                  <a:lnTo>
                    <a:pt x="97726" y="88899"/>
                  </a:lnTo>
                  <a:lnTo>
                    <a:pt x="94716" y="76199"/>
                  </a:lnTo>
                  <a:lnTo>
                    <a:pt x="126250" y="76199"/>
                  </a:lnTo>
                  <a:lnTo>
                    <a:pt x="128993" y="88899"/>
                  </a:lnTo>
                  <a:close/>
                </a:path>
                <a:path w="365125" h="2006600">
                  <a:moveTo>
                    <a:pt x="135470" y="114299"/>
                  </a:moveTo>
                  <a:lnTo>
                    <a:pt x="106210" y="114299"/>
                  </a:lnTo>
                  <a:lnTo>
                    <a:pt x="104241" y="101599"/>
                  </a:lnTo>
                  <a:lnTo>
                    <a:pt x="102438" y="101599"/>
                  </a:lnTo>
                  <a:lnTo>
                    <a:pt x="99936" y="88899"/>
                  </a:lnTo>
                  <a:lnTo>
                    <a:pt x="131457" y="88899"/>
                  </a:lnTo>
                  <a:lnTo>
                    <a:pt x="133616" y="101599"/>
                  </a:lnTo>
                  <a:lnTo>
                    <a:pt x="135470" y="114299"/>
                  </a:lnTo>
                  <a:close/>
                </a:path>
                <a:path w="365125" h="2006600">
                  <a:moveTo>
                    <a:pt x="108965" y="126999"/>
                  </a:moveTo>
                  <a:lnTo>
                    <a:pt x="107568" y="114299"/>
                  </a:lnTo>
                  <a:lnTo>
                    <a:pt x="108838" y="114299"/>
                  </a:lnTo>
                  <a:lnTo>
                    <a:pt x="108965" y="126999"/>
                  </a:lnTo>
                  <a:close/>
                </a:path>
                <a:path w="365125" h="2006600">
                  <a:moveTo>
                    <a:pt x="138201" y="126999"/>
                  </a:moveTo>
                  <a:lnTo>
                    <a:pt x="109943" y="126999"/>
                  </a:lnTo>
                  <a:lnTo>
                    <a:pt x="108838" y="114299"/>
                  </a:lnTo>
                  <a:lnTo>
                    <a:pt x="136994" y="114299"/>
                  </a:lnTo>
                  <a:lnTo>
                    <a:pt x="138201" y="126999"/>
                  </a:lnTo>
                  <a:close/>
                </a:path>
                <a:path w="365125" h="2006600">
                  <a:moveTo>
                    <a:pt x="139598" y="139699"/>
                  </a:moveTo>
                  <a:lnTo>
                    <a:pt x="111074" y="139699"/>
                  </a:lnTo>
                  <a:lnTo>
                    <a:pt x="110591" y="126999"/>
                  </a:lnTo>
                  <a:lnTo>
                    <a:pt x="139077" y="126999"/>
                  </a:lnTo>
                  <a:lnTo>
                    <a:pt x="139598" y="139699"/>
                  </a:lnTo>
                  <a:close/>
                </a:path>
                <a:path w="365125" h="2006600">
                  <a:moveTo>
                    <a:pt x="111201" y="152399"/>
                  </a:moveTo>
                  <a:lnTo>
                    <a:pt x="111036" y="139699"/>
                  </a:lnTo>
                  <a:lnTo>
                    <a:pt x="111201" y="139699"/>
                  </a:lnTo>
                  <a:lnTo>
                    <a:pt x="111201" y="152399"/>
                  </a:lnTo>
                  <a:close/>
                </a:path>
                <a:path w="365125" h="2006600">
                  <a:moveTo>
                    <a:pt x="139776" y="863599"/>
                  </a:moveTo>
                  <a:lnTo>
                    <a:pt x="111201" y="863599"/>
                  </a:lnTo>
                  <a:lnTo>
                    <a:pt x="111201" y="139699"/>
                  </a:lnTo>
                  <a:lnTo>
                    <a:pt x="139776" y="139699"/>
                  </a:lnTo>
                  <a:lnTo>
                    <a:pt x="139776" y="863599"/>
                  </a:lnTo>
                  <a:close/>
                </a:path>
                <a:path w="365125" h="2006600">
                  <a:moveTo>
                    <a:pt x="142138" y="888999"/>
                  </a:moveTo>
                  <a:lnTo>
                    <a:pt x="112775" y="888999"/>
                  </a:lnTo>
                  <a:lnTo>
                    <a:pt x="111899" y="876299"/>
                  </a:lnTo>
                  <a:lnTo>
                    <a:pt x="111378" y="863599"/>
                  </a:lnTo>
                  <a:lnTo>
                    <a:pt x="139903" y="863599"/>
                  </a:lnTo>
                  <a:lnTo>
                    <a:pt x="140385" y="876299"/>
                  </a:lnTo>
                  <a:lnTo>
                    <a:pt x="141033" y="876299"/>
                  </a:lnTo>
                  <a:lnTo>
                    <a:pt x="142138" y="888999"/>
                  </a:lnTo>
                  <a:close/>
                </a:path>
                <a:path w="365125" h="2006600">
                  <a:moveTo>
                    <a:pt x="144945" y="901699"/>
                  </a:moveTo>
                  <a:lnTo>
                    <a:pt x="115506" y="901699"/>
                  </a:lnTo>
                  <a:lnTo>
                    <a:pt x="113982" y="888999"/>
                  </a:lnTo>
                  <a:lnTo>
                    <a:pt x="143255" y="888999"/>
                  </a:lnTo>
                  <a:lnTo>
                    <a:pt x="144945" y="901699"/>
                  </a:lnTo>
                  <a:close/>
                </a:path>
                <a:path w="365125" h="2006600">
                  <a:moveTo>
                    <a:pt x="148767" y="914399"/>
                  </a:moveTo>
                  <a:lnTo>
                    <a:pt x="119519" y="914399"/>
                  </a:lnTo>
                  <a:lnTo>
                    <a:pt x="117360" y="901699"/>
                  </a:lnTo>
                  <a:lnTo>
                    <a:pt x="146532" y="901699"/>
                  </a:lnTo>
                  <a:lnTo>
                    <a:pt x="148767" y="914399"/>
                  </a:lnTo>
                  <a:close/>
                </a:path>
                <a:path w="365125" h="2006600">
                  <a:moveTo>
                    <a:pt x="153542" y="927099"/>
                  </a:moveTo>
                  <a:lnTo>
                    <a:pt x="124726" y="927099"/>
                  </a:lnTo>
                  <a:lnTo>
                    <a:pt x="121983" y="914399"/>
                  </a:lnTo>
                  <a:lnTo>
                    <a:pt x="150774" y="914399"/>
                  </a:lnTo>
                  <a:lnTo>
                    <a:pt x="153542" y="927099"/>
                  </a:lnTo>
                  <a:close/>
                </a:path>
                <a:path w="365125" h="2006600">
                  <a:moveTo>
                    <a:pt x="156260" y="927099"/>
                  </a:moveTo>
                  <a:lnTo>
                    <a:pt x="153542" y="927099"/>
                  </a:lnTo>
                  <a:lnTo>
                    <a:pt x="153250" y="914399"/>
                  </a:lnTo>
                  <a:lnTo>
                    <a:pt x="156260" y="927099"/>
                  </a:lnTo>
                  <a:close/>
                </a:path>
                <a:path w="365125" h="2006600">
                  <a:moveTo>
                    <a:pt x="162344" y="939799"/>
                  </a:moveTo>
                  <a:lnTo>
                    <a:pt x="131089" y="939799"/>
                  </a:lnTo>
                  <a:lnTo>
                    <a:pt x="127774" y="927099"/>
                  </a:lnTo>
                  <a:lnTo>
                    <a:pt x="158851" y="927099"/>
                  </a:lnTo>
                  <a:lnTo>
                    <a:pt x="162344" y="939799"/>
                  </a:lnTo>
                  <a:close/>
                </a:path>
                <a:path w="365125" h="2006600">
                  <a:moveTo>
                    <a:pt x="172935" y="952499"/>
                  </a:moveTo>
                  <a:lnTo>
                    <a:pt x="138518" y="952499"/>
                  </a:lnTo>
                  <a:lnTo>
                    <a:pt x="134670" y="939799"/>
                  </a:lnTo>
                  <a:lnTo>
                    <a:pt x="168783" y="939799"/>
                  </a:lnTo>
                  <a:lnTo>
                    <a:pt x="172935" y="952499"/>
                  </a:lnTo>
                  <a:close/>
                </a:path>
                <a:path w="365125" h="2006600">
                  <a:moveTo>
                    <a:pt x="185089" y="965199"/>
                  </a:moveTo>
                  <a:lnTo>
                    <a:pt x="146964" y="965199"/>
                  </a:lnTo>
                  <a:lnTo>
                    <a:pt x="142621" y="952499"/>
                  </a:lnTo>
                  <a:lnTo>
                    <a:pt x="180365" y="952499"/>
                  </a:lnTo>
                  <a:lnTo>
                    <a:pt x="185089" y="965199"/>
                  </a:lnTo>
                  <a:close/>
                </a:path>
                <a:path w="365125" h="2006600">
                  <a:moveTo>
                    <a:pt x="203365" y="977899"/>
                  </a:moveTo>
                  <a:lnTo>
                    <a:pt x="156362" y="977899"/>
                  </a:lnTo>
                  <a:lnTo>
                    <a:pt x="151549" y="965199"/>
                  </a:lnTo>
                  <a:lnTo>
                    <a:pt x="197980" y="965199"/>
                  </a:lnTo>
                  <a:lnTo>
                    <a:pt x="203365" y="977899"/>
                  </a:lnTo>
                  <a:close/>
                </a:path>
                <a:path w="365125" h="2006600">
                  <a:moveTo>
                    <a:pt x="239775" y="990599"/>
                  </a:moveTo>
                  <a:lnTo>
                    <a:pt x="172110" y="990599"/>
                  </a:lnTo>
                  <a:lnTo>
                    <a:pt x="166649" y="977899"/>
                  </a:lnTo>
                  <a:lnTo>
                    <a:pt x="233514" y="977899"/>
                  </a:lnTo>
                  <a:lnTo>
                    <a:pt x="239775" y="990599"/>
                  </a:lnTo>
                  <a:close/>
                </a:path>
                <a:path w="365125" h="2006600">
                  <a:moveTo>
                    <a:pt x="245338" y="990599"/>
                  </a:moveTo>
                  <a:lnTo>
                    <a:pt x="239775" y="990599"/>
                  </a:lnTo>
                  <a:lnTo>
                    <a:pt x="238988" y="977899"/>
                  </a:lnTo>
                  <a:lnTo>
                    <a:pt x="245338" y="990599"/>
                  </a:lnTo>
                  <a:close/>
                </a:path>
                <a:path w="365125" h="2006600">
                  <a:moveTo>
                    <a:pt x="195859" y="1003299"/>
                  </a:moveTo>
                  <a:lnTo>
                    <a:pt x="189649" y="1003299"/>
                  </a:lnTo>
                  <a:lnTo>
                    <a:pt x="183616" y="990599"/>
                  </a:lnTo>
                  <a:lnTo>
                    <a:pt x="202222" y="990599"/>
                  </a:lnTo>
                  <a:lnTo>
                    <a:pt x="195859" y="1003299"/>
                  </a:lnTo>
                  <a:close/>
                </a:path>
                <a:path w="365125" h="2006600">
                  <a:moveTo>
                    <a:pt x="250189" y="1015999"/>
                  </a:moveTo>
                  <a:lnTo>
                    <a:pt x="222237" y="1015999"/>
                  </a:lnTo>
                  <a:lnTo>
                    <a:pt x="215430" y="1003299"/>
                  </a:lnTo>
                  <a:lnTo>
                    <a:pt x="195859" y="1003299"/>
                  </a:lnTo>
                  <a:lnTo>
                    <a:pt x="202222" y="990599"/>
                  </a:lnTo>
                  <a:lnTo>
                    <a:pt x="250189" y="990599"/>
                  </a:lnTo>
                  <a:lnTo>
                    <a:pt x="250189" y="1015999"/>
                  </a:lnTo>
                  <a:close/>
                </a:path>
                <a:path w="365125" h="2006600">
                  <a:moveTo>
                    <a:pt x="364883" y="1015999"/>
                  </a:moveTo>
                  <a:lnTo>
                    <a:pt x="250189" y="1015999"/>
                  </a:lnTo>
                  <a:lnTo>
                    <a:pt x="250189" y="990599"/>
                  </a:lnTo>
                  <a:lnTo>
                    <a:pt x="364883" y="990599"/>
                  </a:lnTo>
                  <a:lnTo>
                    <a:pt x="364883" y="1015999"/>
                  </a:lnTo>
                  <a:close/>
                </a:path>
                <a:path w="365125" h="2006600">
                  <a:moveTo>
                    <a:pt x="222237" y="1015999"/>
                  </a:moveTo>
                  <a:lnTo>
                    <a:pt x="172110" y="1015999"/>
                  </a:lnTo>
                  <a:lnTo>
                    <a:pt x="177774" y="1003299"/>
                  </a:lnTo>
                  <a:lnTo>
                    <a:pt x="215430" y="1003299"/>
                  </a:lnTo>
                  <a:lnTo>
                    <a:pt x="222237" y="1015999"/>
                  </a:lnTo>
                  <a:close/>
                </a:path>
                <a:path w="365125" h="2006600">
                  <a:moveTo>
                    <a:pt x="207581" y="1028699"/>
                  </a:moveTo>
                  <a:lnTo>
                    <a:pt x="156362" y="1028699"/>
                  </a:lnTo>
                  <a:lnTo>
                    <a:pt x="161404" y="1015999"/>
                  </a:lnTo>
                  <a:lnTo>
                    <a:pt x="213258" y="1015999"/>
                  </a:lnTo>
                  <a:lnTo>
                    <a:pt x="207581" y="1028699"/>
                  </a:lnTo>
                  <a:close/>
                </a:path>
                <a:path w="365125" h="2006600">
                  <a:moveTo>
                    <a:pt x="184543" y="1041399"/>
                  </a:moveTo>
                  <a:lnTo>
                    <a:pt x="146964" y="1041399"/>
                  </a:lnTo>
                  <a:lnTo>
                    <a:pt x="151549" y="1028699"/>
                  </a:lnTo>
                  <a:lnTo>
                    <a:pt x="189445" y="1028699"/>
                  </a:lnTo>
                  <a:lnTo>
                    <a:pt x="184543" y="1041399"/>
                  </a:lnTo>
                  <a:close/>
                </a:path>
                <a:path w="365125" h="2006600">
                  <a:moveTo>
                    <a:pt x="172478" y="1054099"/>
                  </a:moveTo>
                  <a:lnTo>
                    <a:pt x="134670" y="1054099"/>
                  </a:lnTo>
                  <a:lnTo>
                    <a:pt x="138518" y="1041399"/>
                  </a:lnTo>
                  <a:lnTo>
                    <a:pt x="176822" y="1041399"/>
                  </a:lnTo>
                  <a:lnTo>
                    <a:pt x="172478" y="1054099"/>
                  </a:lnTo>
                  <a:close/>
                </a:path>
                <a:path w="365125" h="2006600">
                  <a:moveTo>
                    <a:pt x="161975" y="1066799"/>
                  </a:moveTo>
                  <a:lnTo>
                    <a:pt x="127774" y="1066799"/>
                  </a:lnTo>
                  <a:lnTo>
                    <a:pt x="131089" y="1054099"/>
                  </a:lnTo>
                  <a:lnTo>
                    <a:pt x="165684" y="1054099"/>
                  </a:lnTo>
                  <a:lnTo>
                    <a:pt x="161975" y="1066799"/>
                  </a:lnTo>
                  <a:close/>
                </a:path>
                <a:path w="365125" h="2006600">
                  <a:moveTo>
                    <a:pt x="153250" y="1079499"/>
                  </a:moveTo>
                  <a:lnTo>
                    <a:pt x="121983" y="1079499"/>
                  </a:lnTo>
                  <a:lnTo>
                    <a:pt x="124726" y="1066799"/>
                  </a:lnTo>
                  <a:lnTo>
                    <a:pt x="156260" y="1066799"/>
                  </a:lnTo>
                  <a:lnTo>
                    <a:pt x="153250" y="1079499"/>
                  </a:lnTo>
                  <a:close/>
                </a:path>
                <a:path w="365125" h="2006600">
                  <a:moveTo>
                    <a:pt x="144767" y="1104899"/>
                  </a:moveTo>
                  <a:lnTo>
                    <a:pt x="115506" y="1104899"/>
                  </a:lnTo>
                  <a:lnTo>
                    <a:pt x="117360" y="1092199"/>
                  </a:lnTo>
                  <a:lnTo>
                    <a:pt x="119519" y="1079499"/>
                  </a:lnTo>
                  <a:lnTo>
                    <a:pt x="151041" y="1079499"/>
                  </a:lnTo>
                  <a:lnTo>
                    <a:pt x="148539" y="1092199"/>
                  </a:lnTo>
                  <a:lnTo>
                    <a:pt x="146735" y="1092199"/>
                  </a:lnTo>
                  <a:lnTo>
                    <a:pt x="144767" y="1104899"/>
                  </a:lnTo>
                  <a:close/>
                </a:path>
                <a:path w="365125" h="2006600">
                  <a:moveTo>
                    <a:pt x="142011" y="1117599"/>
                  </a:moveTo>
                  <a:lnTo>
                    <a:pt x="112775" y="1117599"/>
                  </a:lnTo>
                  <a:lnTo>
                    <a:pt x="113982" y="1104899"/>
                  </a:lnTo>
                  <a:lnTo>
                    <a:pt x="143408" y="1104899"/>
                  </a:lnTo>
                  <a:lnTo>
                    <a:pt x="142011" y="1117599"/>
                  </a:lnTo>
                  <a:close/>
                </a:path>
                <a:path w="365125" h="2006600">
                  <a:moveTo>
                    <a:pt x="139776" y="1854200"/>
                  </a:moveTo>
                  <a:lnTo>
                    <a:pt x="111201" y="1854200"/>
                  </a:lnTo>
                  <a:lnTo>
                    <a:pt x="111201" y="1142999"/>
                  </a:lnTo>
                  <a:lnTo>
                    <a:pt x="111378" y="1130299"/>
                  </a:lnTo>
                  <a:lnTo>
                    <a:pt x="111899" y="1117599"/>
                  </a:lnTo>
                  <a:lnTo>
                    <a:pt x="140385" y="1117599"/>
                  </a:lnTo>
                  <a:lnTo>
                    <a:pt x="139903" y="1130299"/>
                  </a:lnTo>
                  <a:lnTo>
                    <a:pt x="139776" y="1142999"/>
                  </a:lnTo>
                  <a:lnTo>
                    <a:pt x="139776" y="1854200"/>
                  </a:lnTo>
                  <a:close/>
                </a:path>
                <a:path w="365125" h="2006600">
                  <a:moveTo>
                    <a:pt x="140322" y="1130299"/>
                  </a:moveTo>
                  <a:lnTo>
                    <a:pt x="140385" y="1117599"/>
                  </a:lnTo>
                  <a:lnTo>
                    <a:pt x="141122" y="1117599"/>
                  </a:lnTo>
                  <a:lnTo>
                    <a:pt x="140322" y="1130299"/>
                  </a:lnTo>
                  <a:close/>
                </a:path>
                <a:path w="365125" h="2006600">
                  <a:moveTo>
                    <a:pt x="138201" y="1879600"/>
                  </a:moveTo>
                  <a:lnTo>
                    <a:pt x="108838" y="1879600"/>
                  </a:lnTo>
                  <a:lnTo>
                    <a:pt x="109943" y="1866900"/>
                  </a:lnTo>
                  <a:lnTo>
                    <a:pt x="110591" y="1866900"/>
                  </a:lnTo>
                  <a:lnTo>
                    <a:pt x="111074" y="1854200"/>
                  </a:lnTo>
                  <a:lnTo>
                    <a:pt x="139598" y="1854200"/>
                  </a:lnTo>
                  <a:lnTo>
                    <a:pt x="139077" y="1866900"/>
                  </a:lnTo>
                  <a:lnTo>
                    <a:pt x="138201" y="1879600"/>
                  </a:lnTo>
                  <a:close/>
                </a:path>
                <a:path w="365125" h="2006600">
                  <a:moveTo>
                    <a:pt x="135470" y="1892300"/>
                  </a:moveTo>
                  <a:lnTo>
                    <a:pt x="106032" y="1892300"/>
                  </a:lnTo>
                  <a:lnTo>
                    <a:pt x="107708" y="1879600"/>
                  </a:lnTo>
                  <a:lnTo>
                    <a:pt x="136994" y="1879600"/>
                  </a:lnTo>
                  <a:lnTo>
                    <a:pt x="135470" y="1892300"/>
                  </a:lnTo>
                  <a:close/>
                </a:path>
                <a:path w="365125" h="2006600">
                  <a:moveTo>
                    <a:pt x="128993" y="1917700"/>
                  </a:moveTo>
                  <a:lnTo>
                    <a:pt x="97434" y="1917700"/>
                  </a:lnTo>
                  <a:lnTo>
                    <a:pt x="100202" y="1905000"/>
                  </a:lnTo>
                  <a:lnTo>
                    <a:pt x="102209" y="1905000"/>
                  </a:lnTo>
                  <a:lnTo>
                    <a:pt x="104444" y="1892300"/>
                  </a:lnTo>
                  <a:lnTo>
                    <a:pt x="133616" y="1892300"/>
                  </a:lnTo>
                  <a:lnTo>
                    <a:pt x="131457" y="1905000"/>
                  </a:lnTo>
                  <a:lnTo>
                    <a:pt x="128993" y="1917700"/>
                  </a:lnTo>
                  <a:close/>
                </a:path>
                <a:path w="365125" h="2006600">
                  <a:moveTo>
                    <a:pt x="123202" y="1930400"/>
                  </a:moveTo>
                  <a:lnTo>
                    <a:pt x="88633" y="1930400"/>
                  </a:lnTo>
                  <a:lnTo>
                    <a:pt x="92125" y="1917700"/>
                  </a:lnTo>
                  <a:lnTo>
                    <a:pt x="126250" y="1917700"/>
                  </a:lnTo>
                  <a:lnTo>
                    <a:pt x="123202" y="1930400"/>
                  </a:lnTo>
                  <a:close/>
                </a:path>
                <a:path w="365125" h="2006600">
                  <a:moveTo>
                    <a:pt x="116306" y="1943100"/>
                  </a:moveTo>
                  <a:lnTo>
                    <a:pt x="78041" y="1943100"/>
                  </a:lnTo>
                  <a:lnTo>
                    <a:pt x="82194" y="1930400"/>
                  </a:lnTo>
                  <a:lnTo>
                    <a:pt x="119887" y="1930400"/>
                  </a:lnTo>
                  <a:lnTo>
                    <a:pt x="116306" y="1943100"/>
                  </a:lnTo>
                  <a:close/>
                </a:path>
                <a:path w="365125" h="2006600">
                  <a:moveTo>
                    <a:pt x="104012" y="1955800"/>
                  </a:moveTo>
                  <a:lnTo>
                    <a:pt x="65887" y="1955800"/>
                  </a:lnTo>
                  <a:lnTo>
                    <a:pt x="70612" y="1943100"/>
                  </a:lnTo>
                  <a:lnTo>
                    <a:pt x="108356" y="1943100"/>
                  </a:lnTo>
                  <a:lnTo>
                    <a:pt x="104012" y="1955800"/>
                  </a:lnTo>
                  <a:close/>
                </a:path>
                <a:path w="365125" h="2006600">
                  <a:moveTo>
                    <a:pt x="94614" y="1968500"/>
                  </a:moveTo>
                  <a:lnTo>
                    <a:pt x="47612" y="1968500"/>
                  </a:lnTo>
                  <a:lnTo>
                    <a:pt x="52997" y="1955800"/>
                  </a:lnTo>
                  <a:lnTo>
                    <a:pt x="99428" y="1955800"/>
                  </a:lnTo>
                  <a:lnTo>
                    <a:pt x="94614" y="1968500"/>
                  </a:lnTo>
                  <a:close/>
                </a:path>
                <a:path w="365125" h="2006600">
                  <a:moveTo>
                    <a:pt x="78866" y="1981200"/>
                  </a:moveTo>
                  <a:lnTo>
                    <a:pt x="11201" y="1981200"/>
                  </a:lnTo>
                  <a:lnTo>
                    <a:pt x="17462" y="1968500"/>
                  </a:lnTo>
                  <a:lnTo>
                    <a:pt x="84327" y="1968500"/>
                  </a:lnTo>
                  <a:lnTo>
                    <a:pt x="78866" y="1981200"/>
                  </a:lnTo>
                  <a:close/>
                </a:path>
                <a:path w="365125" h="2006600">
                  <a:moveTo>
                    <a:pt x="28740" y="2006600"/>
                  </a:moveTo>
                  <a:lnTo>
                    <a:pt x="787" y="2006600"/>
                  </a:lnTo>
                  <a:lnTo>
                    <a:pt x="0" y="1981200"/>
                  </a:lnTo>
                  <a:lnTo>
                    <a:pt x="67360" y="1981200"/>
                  </a:lnTo>
                  <a:lnTo>
                    <a:pt x="61328" y="1993900"/>
                  </a:lnTo>
                  <a:lnTo>
                    <a:pt x="35547" y="1993900"/>
                  </a:lnTo>
                  <a:lnTo>
                    <a:pt x="28740" y="200660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371844" y="2532888"/>
              <a:ext cx="614680" cy="607060"/>
            </a:xfrm>
            <a:custGeom>
              <a:avLst/>
              <a:gdLst/>
              <a:ahLst/>
              <a:cxnLst/>
              <a:rect l="l" t="t" r="r" b="b"/>
              <a:pathLst>
                <a:path w="614679" h="607060">
                  <a:moveTo>
                    <a:pt x="501396" y="606551"/>
                  </a:moveTo>
                  <a:lnTo>
                    <a:pt x="0" y="606551"/>
                  </a:lnTo>
                  <a:lnTo>
                    <a:pt x="14861" y="603213"/>
                  </a:lnTo>
                  <a:lnTo>
                    <a:pt x="26965" y="594950"/>
                  </a:lnTo>
                  <a:lnTo>
                    <a:pt x="35111" y="582963"/>
                  </a:lnTo>
                  <a:lnTo>
                    <a:pt x="38100" y="568451"/>
                  </a:lnTo>
                  <a:lnTo>
                    <a:pt x="0" y="568451"/>
                  </a:lnTo>
                  <a:lnTo>
                    <a:pt x="7485" y="566713"/>
                  </a:lnTo>
                  <a:lnTo>
                    <a:pt x="13565" y="562522"/>
                  </a:lnTo>
                  <a:lnTo>
                    <a:pt x="17646" y="556448"/>
                  </a:lnTo>
                  <a:lnTo>
                    <a:pt x="19138" y="549059"/>
                  </a:lnTo>
                  <a:lnTo>
                    <a:pt x="17646" y="541687"/>
                  </a:lnTo>
                  <a:lnTo>
                    <a:pt x="13565" y="535690"/>
                  </a:lnTo>
                  <a:lnTo>
                    <a:pt x="7485" y="531701"/>
                  </a:lnTo>
                  <a:lnTo>
                    <a:pt x="0" y="530351"/>
                  </a:lnTo>
                  <a:lnTo>
                    <a:pt x="38100" y="530351"/>
                  </a:lnTo>
                  <a:lnTo>
                    <a:pt x="38100" y="38100"/>
                  </a:lnTo>
                  <a:lnTo>
                    <a:pt x="41074" y="22945"/>
                  </a:lnTo>
                  <a:lnTo>
                    <a:pt x="49215" y="10744"/>
                  </a:lnTo>
                  <a:lnTo>
                    <a:pt x="61324" y="2695"/>
                  </a:lnTo>
                  <a:lnTo>
                    <a:pt x="76200" y="0"/>
                  </a:lnTo>
                  <a:lnTo>
                    <a:pt x="576072" y="0"/>
                  </a:lnTo>
                  <a:lnTo>
                    <a:pt x="591104" y="2695"/>
                  </a:lnTo>
                  <a:lnTo>
                    <a:pt x="603269" y="10655"/>
                  </a:lnTo>
                  <a:lnTo>
                    <a:pt x="611440" y="22645"/>
                  </a:lnTo>
                  <a:lnTo>
                    <a:pt x="614426" y="37388"/>
                  </a:lnTo>
                  <a:lnTo>
                    <a:pt x="614282" y="38100"/>
                  </a:lnTo>
                  <a:lnTo>
                    <a:pt x="76200" y="38100"/>
                  </a:lnTo>
                  <a:lnTo>
                    <a:pt x="68699" y="39178"/>
                  </a:lnTo>
                  <a:lnTo>
                    <a:pt x="62612" y="43029"/>
                  </a:lnTo>
                  <a:lnTo>
                    <a:pt x="58528" y="48978"/>
                  </a:lnTo>
                  <a:lnTo>
                    <a:pt x="57035" y="56349"/>
                  </a:lnTo>
                  <a:lnTo>
                    <a:pt x="58524" y="63725"/>
                  </a:lnTo>
                  <a:lnTo>
                    <a:pt x="62585" y="69748"/>
                  </a:lnTo>
                  <a:lnTo>
                    <a:pt x="68608" y="73809"/>
                  </a:lnTo>
                  <a:lnTo>
                    <a:pt x="75984" y="75298"/>
                  </a:lnTo>
                  <a:lnTo>
                    <a:pt x="537972" y="75298"/>
                  </a:lnTo>
                  <a:lnTo>
                    <a:pt x="537972" y="568451"/>
                  </a:lnTo>
                  <a:lnTo>
                    <a:pt x="535378" y="582963"/>
                  </a:lnTo>
                  <a:lnTo>
                    <a:pt x="527523" y="594950"/>
                  </a:lnTo>
                  <a:lnTo>
                    <a:pt x="515747" y="603213"/>
                  </a:lnTo>
                  <a:lnTo>
                    <a:pt x="501396" y="606551"/>
                  </a:lnTo>
                  <a:close/>
                </a:path>
                <a:path w="614679" h="607060">
                  <a:moveTo>
                    <a:pt x="537972" y="75298"/>
                  </a:moveTo>
                  <a:lnTo>
                    <a:pt x="75984" y="75298"/>
                  </a:lnTo>
                  <a:lnTo>
                    <a:pt x="90743" y="72331"/>
                  </a:lnTo>
                  <a:lnTo>
                    <a:pt x="102838" y="64285"/>
                  </a:lnTo>
                  <a:lnTo>
                    <a:pt x="111084" y="52447"/>
                  </a:lnTo>
                  <a:lnTo>
                    <a:pt x="114300" y="38100"/>
                  </a:lnTo>
                  <a:lnTo>
                    <a:pt x="614282" y="38100"/>
                  </a:lnTo>
                  <a:lnTo>
                    <a:pt x="611440" y="52137"/>
                  </a:lnTo>
                  <a:lnTo>
                    <a:pt x="603269" y="64119"/>
                  </a:lnTo>
                  <a:lnTo>
                    <a:pt x="591087" y="72057"/>
                  </a:lnTo>
                  <a:lnTo>
                    <a:pt x="576072" y="74675"/>
                  </a:lnTo>
                  <a:lnTo>
                    <a:pt x="537972" y="74675"/>
                  </a:lnTo>
                  <a:lnTo>
                    <a:pt x="537972" y="7529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0696" y="2567940"/>
              <a:ext cx="158496" cy="57454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5656" y="2522855"/>
              <a:ext cx="700151" cy="62484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486728" y="2676969"/>
            <a:ext cx="372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ML</a:t>
            </a:r>
            <a:endParaRPr sz="1200">
              <a:latin typeface="Microsoft YaHei"/>
              <a:cs typeface="Microsoft YaHei"/>
            </a:endParaRPr>
          </a:p>
          <a:p>
            <a:pPr marL="33655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084059" y="2579370"/>
            <a:ext cx="989965" cy="1434465"/>
            <a:chOff x="7084059" y="2579370"/>
            <a:chExt cx="989965" cy="1434465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4251" y="3468370"/>
              <a:ext cx="316127" cy="54546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094219" y="2718816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8683" y="237744"/>
                  </a:moveTo>
                  <a:lnTo>
                    <a:pt x="138683" y="178307"/>
                  </a:lnTo>
                  <a:lnTo>
                    <a:pt x="0" y="178307"/>
                  </a:lnTo>
                  <a:lnTo>
                    <a:pt x="0" y="59435"/>
                  </a:lnTo>
                  <a:lnTo>
                    <a:pt x="138683" y="59435"/>
                  </a:lnTo>
                  <a:lnTo>
                    <a:pt x="138683" y="0"/>
                  </a:lnTo>
                  <a:lnTo>
                    <a:pt x="256031" y="118871"/>
                  </a:lnTo>
                  <a:lnTo>
                    <a:pt x="138683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084059" y="269607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8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8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70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70" h="283210">
                  <a:moveTo>
                    <a:pt x="259969" y="148158"/>
                  </a:moveTo>
                  <a:lnTo>
                    <a:pt x="253238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8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534655" y="2651760"/>
              <a:ext cx="533400" cy="517525"/>
            </a:xfrm>
            <a:custGeom>
              <a:avLst/>
              <a:gdLst/>
              <a:ahLst/>
              <a:cxnLst/>
              <a:rect l="l" t="t" r="r" b="b"/>
              <a:pathLst>
                <a:path w="533400" h="517525">
                  <a:moveTo>
                    <a:pt x="266319" y="517525"/>
                  </a:moveTo>
                  <a:lnTo>
                    <a:pt x="195421" y="515144"/>
                  </a:lnTo>
                  <a:lnTo>
                    <a:pt x="131724" y="508429"/>
                  </a:lnTo>
                  <a:lnTo>
                    <a:pt x="77781" y="498025"/>
                  </a:lnTo>
                  <a:lnTo>
                    <a:pt x="36144" y="484574"/>
                  </a:lnTo>
                  <a:lnTo>
                    <a:pt x="0" y="451103"/>
                  </a:lnTo>
                  <a:lnTo>
                    <a:pt x="0" y="0"/>
                  </a:lnTo>
                  <a:lnTo>
                    <a:pt x="9366" y="17990"/>
                  </a:lnTo>
                  <a:lnTo>
                    <a:pt x="36144" y="34096"/>
                  </a:lnTo>
                  <a:lnTo>
                    <a:pt x="77781" y="47699"/>
                  </a:lnTo>
                  <a:lnTo>
                    <a:pt x="131724" y="58181"/>
                  </a:lnTo>
                  <a:lnTo>
                    <a:pt x="195421" y="64924"/>
                  </a:lnTo>
                  <a:lnTo>
                    <a:pt x="266319" y="67309"/>
                  </a:lnTo>
                  <a:lnTo>
                    <a:pt x="337220" y="64924"/>
                  </a:lnTo>
                  <a:lnTo>
                    <a:pt x="400941" y="58181"/>
                  </a:lnTo>
                  <a:lnTo>
                    <a:pt x="454952" y="47699"/>
                  </a:lnTo>
                  <a:lnTo>
                    <a:pt x="496719" y="34096"/>
                  </a:lnTo>
                  <a:lnTo>
                    <a:pt x="533400" y="0"/>
                  </a:lnTo>
                  <a:lnTo>
                    <a:pt x="533400" y="451103"/>
                  </a:lnTo>
                  <a:lnTo>
                    <a:pt x="496719" y="484574"/>
                  </a:lnTo>
                  <a:lnTo>
                    <a:pt x="454952" y="498025"/>
                  </a:lnTo>
                  <a:lnTo>
                    <a:pt x="400941" y="508429"/>
                  </a:lnTo>
                  <a:lnTo>
                    <a:pt x="337220" y="515144"/>
                  </a:lnTo>
                  <a:lnTo>
                    <a:pt x="266319" y="51752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1607" y="2583180"/>
              <a:ext cx="539496" cy="1402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7912" y="2579370"/>
              <a:ext cx="546112" cy="595630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647305" y="2748280"/>
            <a:ext cx="3079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11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2463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覆盖率重置与累计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75672" y="1654907"/>
            <a:ext cx="3698240" cy="3488690"/>
            <a:chOff x="2475672" y="1654907"/>
            <a:chExt cx="3698240" cy="3488690"/>
          </a:xfrm>
        </p:grpSpPr>
        <p:sp>
          <p:nvSpPr>
            <p:cNvPr id="4" name="object 4"/>
            <p:cNvSpPr/>
            <p:nvPr/>
          </p:nvSpPr>
          <p:spPr>
            <a:xfrm>
              <a:off x="3720147" y="3717925"/>
              <a:ext cx="1654175" cy="1425575"/>
            </a:xfrm>
            <a:custGeom>
              <a:avLst/>
              <a:gdLst/>
              <a:ahLst/>
              <a:cxnLst/>
              <a:rect l="l" t="t" r="r" b="b"/>
              <a:pathLst>
                <a:path w="1654175" h="1425575">
                  <a:moveTo>
                    <a:pt x="1503242" y="1425575"/>
                  </a:moveTo>
                  <a:lnTo>
                    <a:pt x="150672" y="1425575"/>
                  </a:lnTo>
                  <a:lnTo>
                    <a:pt x="0" y="1344510"/>
                  </a:lnTo>
                  <a:lnTo>
                    <a:pt x="0" y="448614"/>
                  </a:lnTo>
                  <a:lnTo>
                    <a:pt x="826376" y="0"/>
                  </a:lnTo>
                  <a:lnTo>
                    <a:pt x="1654175" y="448614"/>
                  </a:lnTo>
                  <a:lnTo>
                    <a:pt x="1654175" y="1344510"/>
                  </a:lnTo>
                  <a:lnTo>
                    <a:pt x="1503242" y="1425575"/>
                  </a:lnTo>
                  <a:close/>
                </a:path>
              </a:pathLst>
            </a:custGeom>
            <a:solidFill>
              <a:srgbClr val="C6C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0147" y="3717925"/>
              <a:ext cx="1654175" cy="1425575"/>
            </a:xfrm>
            <a:custGeom>
              <a:avLst/>
              <a:gdLst/>
              <a:ahLst/>
              <a:cxnLst/>
              <a:rect l="l" t="t" r="r" b="b"/>
              <a:pathLst>
                <a:path w="1654175" h="1425575">
                  <a:moveTo>
                    <a:pt x="1654175" y="448894"/>
                  </a:moveTo>
                  <a:lnTo>
                    <a:pt x="826376" y="0"/>
                  </a:lnTo>
                  <a:lnTo>
                    <a:pt x="5410" y="448284"/>
                  </a:lnTo>
                  <a:lnTo>
                    <a:pt x="4305" y="447675"/>
                  </a:lnTo>
                  <a:lnTo>
                    <a:pt x="0" y="447675"/>
                  </a:lnTo>
                  <a:lnTo>
                    <a:pt x="0" y="1344206"/>
                  </a:lnTo>
                  <a:lnTo>
                    <a:pt x="151320" y="1425575"/>
                  </a:lnTo>
                  <a:lnTo>
                    <a:pt x="830262" y="1425575"/>
                  </a:lnTo>
                  <a:lnTo>
                    <a:pt x="830262" y="892581"/>
                  </a:lnTo>
                  <a:lnTo>
                    <a:pt x="828573" y="892581"/>
                  </a:lnTo>
                  <a:lnTo>
                    <a:pt x="1654175" y="448894"/>
                  </a:lnTo>
                  <a:close/>
                </a:path>
              </a:pathLst>
            </a:custGeom>
            <a:solidFill>
              <a:srgbClr val="717B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24452" y="3717925"/>
              <a:ext cx="826135" cy="894080"/>
            </a:xfrm>
            <a:custGeom>
              <a:avLst/>
              <a:gdLst/>
              <a:ahLst/>
              <a:cxnLst/>
              <a:rect l="l" t="t" r="r" b="b"/>
              <a:pathLst>
                <a:path w="826135" h="894079">
                  <a:moveTo>
                    <a:pt x="825957" y="893762"/>
                  </a:moveTo>
                  <a:lnTo>
                    <a:pt x="823087" y="893762"/>
                  </a:lnTo>
                  <a:lnTo>
                    <a:pt x="0" y="448894"/>
                  </a:lnTo>
                  <a:lnTo>
                    <a:pt x="823087" y="0"/>
                  </a:lnTo>
                  <a:lnTo>
                    <a:pt x="825957" y="4013"/>
                  </a:lnTo>
                  <a:lnTo>
                    <a:pt x="825957" y="893762"/>
                  </a:lnTo>
                  <a:close/>
                </a:path>
              </a:pathLst>
            </a:custGeom>
            <a:solidFill>
              <a:srgbClr val="525B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07397" y="3495675"/>
              <a:ext cx="2482850" cy="1341755"/>
            </a:xfrm>
            <a:custGeom>
              <a:avLst/>
              <a:gdLst/>
              <a:ahLst/>
              <a:cxnLst/>
              <a:rect l="l" t="t" r="r" b="b"/>
              <a:pathLst>
                <a:path w="2482850" h="1341754">
                  <a:moveTo>
                    <a:pt x="1239837" y="221970"/>
                  </a:moveTo>
                  <a:lnTo>
                    <a:pt x="828941" y="0"/>
                  </a:lnTo>
                  <a:lnTo>
                    <a:pt x="0" y="447954"/>
                  </a:lnTo>
                  <a:lnTo>
                    <a:pt x="413753" y="669925"/>
                  </a:lnTo>
                  <a:lnTo>
                    <a:pt x="1239837" y="221970"/>
                  </a:lnTo>
                  <a:close/>
                </a:path>
                <a:path w="2482850" h="1341754">
                  <a:moveTo>
                    <a:pt x="1243012" y="1114920"/>
                  </a:moveTo>
                  <a:lnTo>
                    <a:pt x="413854" y="669925"/>
                  </a:lnTo>
                  <a:lnTo>
                    <a:pt x="0" y="892416"/>
                  </a:lnTo>
                  <a:lnTo>
                    <a:pt x="829157" y="1341437"/>
                  </a:lnTo>
                  <a:lnTo>
                    <a:pt x="1243012" y="1114920"/>
                  </a:lnTo>
                  <a:close/>
                </a:path>
                <a:path w="2482850" h="1341754">
                  <a:moveTo>
                    <a:pt x="2482850" y="892416"/>
                  </a:moveTo>
                  <a:lnTo>
                    <a:pt x="2067661" y="669925"/>
                  </a:lnTo>
                  <a:lnTo>
                    <a:pt x="1243012" y="1114920"/>
                  </a:lnTo>
                  <a:lnTo>
                    <a:pt x="1653908" y="1341437"/>
                  </a:lnTo>
                  <a:lnTo>
                    <a:pt x="2482850" y="892416"/>
                  </a:lnTo>
                  <a:close/>
                </a:path>
                <a:path w="2482850" h="1341754">
                  <a:moveTo>
                    <a:pt x="2482850" y="447954"/>
                  </a:moveTo>
                  <a:lnTo>
                    <a:pt x="1653908" y="0"/>
                  </a:lnTo>
                  <a:lnTo>
                    <a:pt x="1243012" y="225983"/>
                  </a:lnTo>
                  <a:lnTo>
                    <a:pt x="2067661" y="669925"/>
                  </a:lnTo>
                  <a:lnTo>
                    <a:pt x="2482850" y="447954"/>
                  </a:lnTo>
                  <a:close/>
                </a:path>
              </a:pathLst>
            </a:custGeom>
            <a:solidFill>
              <a:srgbClr val="AAAFC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3715511"/>
              <a:ext cx="1783079" cy="8275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5672" y="1654907"/>
              <a:ext cx="3698026" cy="252118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6759" y="3001645"/>
            <a:ext cx="16846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445369"/>
                </a:solidFill>
                <a:latin typeface="Microsoft YaHei"/>
                <a:cs typeface="Microsoft YaHei"/>
              </a:rPr>
              <a:t>程序级</a:t>
            </a:r>
            <a:r>
              <a:rPr dirty="0" sz="2800" spc="-10" b="1">
                <a:solidFill>
                  <a:srgbClr val="445369"/>
                </a:solidFill>
                <a:latin typeface="Arial"/>
                <a:cs typeface="Arial"/>
              </a:rPr>
              <a:t>(</a:t>
            </a:r>
            <a:r>
              <a:rPr dirty="0" sz="2800" b="1">
                <a:solidFill>
                  <a:srgbClr val="445369"/>
                </a:solidFill>
                <a:latin typeface="Microsoft YaHei"/>
                <a:cs typeface="Microsoft YaHei"/>
              </a:rPr>
              <a:t>类</a:t>
            </a:r>
            <a:r>
              <a:rPr dirty="0" sz="2800" spc="-5" b="1">
                <a:solidFill>
                  <a:srgbClr val="445369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2419" y="1781175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1660F"/>
                </a:solidFill>
                <a:latin typeface="Microsoft YaHei"/>
                <a:cs typeface="Microsoft YaHei"/>
              </a:rPr>
              <a:t>方法</a:t>
            </a:r>
            <a:r>
              <a:rPr dirty="0" sz="2800" spc="-5" b="1">
                <a:solidFill>
                  <a:srgbClr val="F1660F"/>
                </a:solidFill>
                <a:latin typeface="Microsoft YaHei"/>
                <a:cs typeface="Microsoft YaHei"/>
              </a:rPr>
              <a:t>级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0500" y="1026160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445369"/>
                </a:solidFill>
                <a:latin typeface="Microsoft YaHei"/>
                <a:cs typeface="Microsoft YaHei"/>
              </a:rPr>
              <a:t>分支</a:t>
            </a:r>
            <a:r>
              <a:rPr dirty="0" sz="2800" spc="-5" b="1">
                <a:solidFill>
                  <a:srgbClr val="445369"/>
                </a:solidFill>
                <a:latin typeface="Microsoft YaHei"/>
                <a:cs typeface="Microsoft YaHei"/>
              </a:rPr>
              <a:t>级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8870" y="1781175"/>
            <a:ext cx="735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538235"/>
                </a:solidFill>
                <a:latin typeface="Microsoft YaHei"/>
                <a:cs typeface="Microsoft YaHei"/>
              </a:rPr>
              <a:t>行</a:t>
            </a:r>
            <a:r>
              <a:rPr dirty="0" sz="2800" spc="-5" b="1">
                <a:solidFill>
                  <a:srgbClr val="538235"/>
                </a:solidFill>
                <a:latin typeface="Microsoft YaHei"/>
                <a:cs typeface="Microsoft YaHei"/>
              </a:rPr>
              <a:t>级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3340" y="3001645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445369"/>
                </a:solidFill>
                <a:latin typeface="Microsoft YaHei"/>
                <a:cs typeface="Microsoft YaHei"/>
              </a:rPr>
              <a:t>指令</a:t>
            </a:r>
            <a:r>
              <a:rPr dirty="0" sz="2800" spc="-5" b="1">
                <a:solidFill>
                  <a:srgbClr val="445369"/>
                </a:solidFill>
                <a:latin typeface="Microsoft YaHei"/>
                <a:cs typeface="Microsoft YaHei"/>
              </a:rPr>
              <a:t>级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52144" y="1077467"/>
            <a:ext cx="6841490" cy="2083435"/>
            <a:chOff x="1152144" y="1077467"/>
            <a:chExt cx="6841490" cy="20834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144" y="2164079"/>
              <a:ext cx="6841235" cy="813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00" y="2935223"/>
              <a:ext cx="5715000" cy="2255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7500" y="1077467"/>
              <a:ext cx="3279648" cy="108813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37659" y="4311396"/>
            <a:ext cx="1999488" cy="4861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01670" y="3418204"/>
            <a:ext cx="2392045" cy="128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068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深圳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｜5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月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28-29日</a:t>
            </a:r>
            <a:endParaRPr sz="19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主办方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重置旧版本的覆盖率信息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112" y="1129283"/>
            <a:ext cx="3830320" cy="2806065"/>
            <a:chOff x="134112" y="1129283"/>
            <a:chExt cx="3830320" cy="2806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2" y="1129283"/>
              <a:ext cx="3829812" cy="2162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3063" y="1315211"/>
              <a:ext cx="2973705" cy="161925"/>
            </a:xfrm>
            <a:custGeom>
              <a:avLst/>
              <a:gdLst/>
              <a:ahLst/>
              <a:cxnLst/>
              <a:rect l="l" t="t" r="r" b="b"/>
              <a:pathLst>
                <a:path w="2973704" h="161925">
                  <a:moveTo>
                    <a:pt x="2973324" y="161544"/>
                  </a:moveTo>
                  <a:lnTo>
                    <a:pt x="0" y="161544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61544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87095" y="1308734"/>
              <a:ext cx="2985770" cy="174625"/>
            </a:xfrm>
            <a:custGeom>
              <a:avLst/>
              <a:gdLst/>
              <a:ahLst/>
              <a:cxnLst/>
              <a:rect l="l" t="t" r="r" b="b"/>
              <a:pathLst>
                <a:path w="2985770" h="174625">
                  <a:moveTo>
                    <a:pt x="2985770" y="174624"/>
                  </a:moveTo>
                  <a:lnTo>
                    <a:pt x="0" y="174624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61924"/>
                  </a:lnTo>
                  <a:lnTo>
                    <a:pt x="6350" y="161924"/>
                  </a:lnTo>
                  <a:lnTo>
                    <a:pt x="12700" y="168274"/>
                  </a:lnTo>
                  <a:lnTo>
                    <a:pt x="2985770" y="168274"/>
                  </a:lnTo>
                  <a:lnTo>
                    <a:pt x="2985770" y="174624"/>
                  </a:lnTo>
                  <a:close/>
                </a:path>
                <a:path w="2985770" h="17462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985770" h="174625">
                  <a:moveTo>
                    <a:pt x="297307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973070" y="6349"/>
                  </a:lnTo>
                  <a:lnTo>
                    <a:pt x="2973070" y="12699"/>
                  </a:lnTo>
                  <a:close/>
                </a:path>
                <a:path w="2985770" h="174625">
                  <a:moveTo>
                    <a:pt x="2973070" y="168274"/>
                  </a:moveTo>
                  <a:lnTo>
                    <a:pt x="2973070" y="6349"/>
                  </a:lnTo>
                  <a:lnTo>
                    <a:pt x="2979420" y="12699"/>
                  </a:lnTo>
                  <a:lnTo>
                    <a:pt x="2985770" y="12699"/>
                  </a:lnTo>
                  <a:lnTo>
                    <a:pt x="2985770" y="161924"/>
                  </a:lnTo>
                  <a:lnTo>
                    <a:pt x="2979420" y="161924"/>
                  </a:lnTo>
                  <a:lnTo>
                    <a:pt x="2973070" y="168274"/>
                  </a:lnTo>
                  <a:close/>
                </a:path>
                <a:path w="2985770" h="174625">
                  <a:moveTo>
                    <a:pt x="2985770" y="12699"/>
                  </a:moveTo>
                  <a:lnTo>
                    <a:pt x="2979420" y="12699"/>
                  </a:lnTo>
                  <a:lnTo>
                    <a:pt x="2973070" y="6349"/>
                  </a:lnTo>
                  <a:lnTo>
                    <a:pt x="2985770" y="6349"/>
                  </a:lnTo>
                  <a:lnTo>
                    <a:pt x="2985770" y="12699"/>
                  </a:lnTo>
                  <a:close/>
                </a:path>
                <a:path w="2985770" h="174625">
                  <a:moveTo>
                    <a:pt x="12700" y="168274"/>
                  </a:moveTo>
                  <a:lnTo>
                    <a:pt x="6350" y="161924"/>
                  </a:lnTo>
                  <a:lnTo>
                    <a:pt x="12700" y="161924"/>
                  </a:lnTo>
                  <a:lnTo>
                    <a:pt x="12700" y="168274"/>
                  </a:lnTo>
                  <a:close/>
                </a:path>
                <a:path w="2985770" h="174625">
                  <a:moveTo>
                    <a:pt x="2973070" y="168274"/>
                  </a:moveTo>
                  <a:lnTo>
                    <a:pt x="12700" y="168274"/>
                  </a:lnTo>
                  <a:lnTo>
                    <a:pt x="12700" y="161924"/>
                  </a:lnTo>
                  <a:lnTo>
                    <a:pt x="2973070" y="161924"/>
                  </a:lnTo>
                  <a:lnTo>
                    <a:pt x="2973070" y="168274"/>
                  </a:lnTo>
                  <a:close/>
                </a:path>
                <a:path w="2985770" h="174625">
                  <a:moveTo>
                    <a:pt x="2985770" y="168274"/>
                  </a:moveTo>
                  <a:lnTo>
                    <a:pt x="2973070" y="168274"/>
                  </a:lnTo>
                  <a:lnTo>
                    <a:pt x="2979420" y="161924"/>
                  </a:lnTo>
                  <a:lnTo>
                    <a:pt x="2985770" y="161924"/>
                  </a:lnTo>
                  <a:lnTo>
                    <a:pt x="2985770" y="16827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3063" y="1496567"/>
              <a:ext cx="2973705" cy="161925"/>
            </a:xfrm>
            <a:custGeom>
              <a:avLst/>
              <a:gdLst/>
              <a:ahLst/>
              <a:cxnLst/>
              <a:rect l="l" t="t" r="r" b="b"/>
              <a:pathLst>
                <a:path w="2973704" h="161925">
                  <a:moveTo>
                    <a:pt x="2973324" y="161543"/>
                  </a:moveTo>
                  <a:lnTo>
                    <a:pt x="0" y="161543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61543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7095" y="1489709"/>
              <a:ext cx="2985770" cy="174625"/>
            </a:xfrm>
            <a:custGeom>
              <a:avLst/>
              <a:gdLst/>
              <a:ahLst/>
              <a:cxnLst/>
              <a:rect l="l" t="t" r="r" b="b"/>
              <a:pathLst>
                <a:path w="2985770" h="174625">
                  <a:moveTo>
                    <a:pt x="2985770" y="174625"/>
                  </a:moveTo>
                  <a:lnTo>
                    <a:pt x="0" y="174625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61925"/>
                  </a:lnTo>
                  <a:lnTo>
                    <a:pt x="6350" y="161925"/>
                  </a:lnTo>
                  <a:lnTo>
                    <a:pt x="12700" y="168275"/>
                  </a:lnTo>
                  <a:lnTo>
                    <a:pt x="2985770" y="168275"/>
                  </a:lnTo>
                  <a:lnTo>
                    <a:pt x="2985770" y="174625"/>
                  </a:lnTo>
                  <a:close/>
                </a:path>
                <a:path w="2985770" h="17462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985770" h="174625">
                  <a:moveTo>
                    <a:pt x="297307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973070" y="6349"/>
                  </a:lnTo>
                  <a:lnTo>
                    <a:pt x="2973070" y="12699"/>
                  </a:lnTo>
                  <a:close/>
                </a:path>
                <a:path w="2985770" h="174625">
                  <a:moveTo>
                    <a:pt x="2973070" y="168275"/>
                  </a:moveTo>
                  <a:lnTo>
                    <a:pt x="2973070" y="6349"/>
                  </a:lnTo>
                  <a:lnTo>
                    <a:pt x="2979420" y="12699"/>
                  </a:lnTo>
                  <a:lnTo>
                    <a:pt x="2985770" y="12699"/>
                  </a:lnTo>
                  <a:lnTo>
                    <a:pt x="2985770" y="161925"/>
                  </a:lnTo>
                  <a:lnTo>
                    <a:pt x="2979420" y="161925"/>
                  </a:lnTo>
                  <a:lnTo>
                    <a:pt x="2973070" y="168275"/>
                  </a:lnTo>
                  <a:close/>
                </a:path>
                <a:path w="2985770" h="174625">
                  <a:moveTo>
                    <a:pt x="2985770" y="12699"/>
                  </a:moveTo>
                  <a:lnTo>
                    <a:pt x="2979420" y="12699"/>
                  </a:lnTo>
                  <a:lnTo>
                    <a:pt x="2973070" y="6349"/>
                  </a:lnTo>
                  <a:lnTo>
                    <a:pt x="2985770" y="6349"/>
                  </a:lnTo>
                  <a:lnTo>
                    <a:pt x="2985770" y="12699"/>
                  </a:lnTo>
                  <a:close/>
                </a:path>
                <a:path w="2985770" h="174625">
                  <a:moveTo>
                    <a:pt x="12700" y="168275"/>
                  </a:moveTo>
                  <a:lnTo>
                    <a:pt x="6350" y="161925"/>
                  </a:lnTo>
                  <a:lnTo>
                    <a:pt x="12700" y="161925"/>
                  </a:lnTo>
                  <a:lnTo>
                    <a:pt x="12700" y="168275"/>
                  </a:lnTo>
                  <a:close/>
                </a:path>
                <a:path w="2985770" h="174625">
                  <a:moveTo>
                    <a:pt x="2973070" y="168275"/>
                  </a:moveTo>
                  <a:lnTo>
                    <a:pt x="12700" y="168275"/>
                  </a:lnTo>
                  <a:lnTo>
                    <a:pt x="12700" y="161925"/>
                  </a:lnTo>
                  <a:lnTo>
                    <a:pt x="2973070" y="161925"/>
                  </a:lnTo>
                  <a:lnTo>
                    <a:pt x="2973070" y="168275"/>
                  </a:lnTo>
                  <a:close/>
                </a:path>
                <a:path w="2985770" h="174625">
                  <a:moveTo>
                    <a:pt x="2985770" y="168275"/>
                  </a:moveTo>
                  <a:lnTo>
                    <a:pt x="2973070" y="168275"/>
                  </a:lnTo>
                  <a:lnTo>
                    <a:pt x="2979420" y="161925"/>
                  </a:lnTo>
                  <a:lnTo>
                    <a:pt x="2985770" y="161925"/>
                  </a:lnTo>
                  <a:lnTo>
                    <a:pt x="2985770" y="16827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3063" y="2938272"/>
              <a:ext cx="2973705" cy="161925"/>
            </a:xfrm>
            <a:custGeom>
              <a:avLst/>
              <a:gdLst/>
              <a:ahLst/>
              <a:cxnLst/>
              <a:rect l="l" t="t" r="r" b="b"/>
              <a:pathLst>
                <a:path w="2973704" h="161925">
                  <a:moveTo>
                    <a:pt x="2973324" y="161544"/>
                  </a:moveTo>
                  <a:lnTo>
                    <a:pt x="0" y="161544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61544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87095" y="2931160"/>
              <a:ext cx="2985770" cy="174625"/>
            </a:xfrm>
            <a:custGeom>
              <a:avLst/>
              <a:gdLst/>
              <a:ahLst/>
              <a:cxnLst/>
              <a:rect l="l" t="t" r="r" b="b"/>
              <a:pathLst>
                <a:path w="2985770" h="174625">
                  <a:moveTo>
                    <a:pt x="2985770" y="174625"/>
                  </a:moveTo>
                  <a:lnTo>
                    <a:pt x="0" y="174625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925"/>
                  </a:lnTo>
                  <a:lnTo>
                    <a:pt x="6350" y="161925"/>
                  </a:lnTo>
                  <a:lnTo>
                    <a:pt x="12700" y="168275"/>
                  </a:lnTo>
                  <a:lnTo>
                    <a:pt x="2985770" y="168275"/>
                  </a:lnTo>
                  <a:lnTo>
                    <a:pt x="2985770" y="174625"/>
                  </a:lnTo>
                  <a:close/>
                </a:path>
                <a:path w="2985770" h="17462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74625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74625">
                  <a:moveTo>
                    <a:pt x="2973070" y="168275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61925"/>
                  </a:lnTo>
                  <a:lnTo>
                    <a:pt x="2979420" y="161925"/>
                  </a:lnTo>
                  <a:lnTo>
                    <a:pt x="2973070" y="168275"/>
                  </a:lnTo>
                  <a:close/>
                </a:path>
                <a:path w="2985770" h="174625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74625">
                  <a:moveTo>
                    <a:pt x="12700" y="168275"/>
                  </a:moveTo>
                  <a:lnTo>
                    <a:pt x="6350" y="161925"/>
                  </a:lnTo>
                  <a:lnTo>
                    <a:pt x="12700" y="161925"/>
                  </a:lnTo>
                  <a:lnTo>
                    <a:pt x="12700" y="168275"/>
                  </a:lnTo>
                  <a:close/>
                </a:path>
                <a:path w="2985770" h="174625">
                  <a:moveTo>
                    <a:pt x="2973070" y="168275"/>
                  </a:moveTo>
                  <a:lnTo>
                    <a:pt x="12700" y="168275"/>
                  </a:lnTo>
                  <a:lnTo>
                    <a:pt x="12700" y="161925"/>
                  </a:lnTo>
                  <a:lnTo>
                    <a:pt x="2973070" y="161925"/>
                  </a:lnTo>
                  <a:lnTo>
                    <a:pt x="2973070" y="168275"/>
                  </a:lnTo>
                  <a:close/>
                </a:path>
                <a:path w="2985770" h="174625">
                  <a:moveTo>
                    <a:pt x="2985770" y="168275"/>
                  </a:moveTo>
                  <a:lnTo>
                    <a:pt x="2973070" y="168275"/>
                  </a:lnTo>
                  <a:lnTo>
                    <a:pt x="2979420" y="161925"/>
                  </a:lnTo>
                  <a:lnTo>
                    <a:pt x="2985770" y="161925"/>
                  </a:lnTo>
                  <a:lnTo>
                    <a:pt x="2985770" y="16827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220" y="3291839"/>
              <a:ext cx="643128" cy="64312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719828" y="1063752"/>
            <a:ext cx="3810000" cy="3106420"/>
            <a:chOff x="4719828" y="1063752"/>
            <a:chExt cx="3810000" cy="31064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9828" y="1063752"/>
              <a:ext cx="3809589" cy="25618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10200" y="2353055"/>
              <a:ext cx="2613660" cy="144780"/>
            </a:xfrm>
            <a:custGeom>
              <a:avLst/>
              <a:gdLst/>
              <a:ahLst/>
              <a:cxnLst/>
              <a:rect l="l" t="t" r="r" b="b"/>
              <a:pathLst>
                <a:path w="2613659" h="144780">
                  <a:moveTo>
                    <a:pt x="2613659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2613659" y="0"/>
                  </a:lnTo>
                  <a:lnTo>
                    <a:pt x="2613659" y="144780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04485" y="2346325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80"/>
                  </a:moveTo>
                  <a:lnTo>
                    <a:pt x="0" y="157480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4780"/>
                  </a:lnTo>
                  <a:lnTo>
                    <a:pt x="6350" y="144780"/>
                  </a:lnTo>
                  <a:lnTo>
                    <a:pt x="12700" y="151130"/>
                  </a:lnTo>
                  <a:lnTo>
                    <a:pt x="2625090" y="151130"/>
                  </a:lnTo>
                  <a:lnTo>
                    <a:pt x="2625090" y="157480"/>
                  </a:lnTo>
                  <a:close/>
                </a:path>
                <a:path w="2625090" h="157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25090" h="157480">
                  <a:moveTo>
                    <a:pt x="26123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12390" y="6350"/>
                  </a:lnTo>
                  <a:lnTo>
                    <a:pt x="2612390" y="1270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2612390" y="6350"/>
                  </a:lnTo>
                  <a:lnTo>
                    <a:pt x="2618740" y="12700"/>
                  </a:lnTo>
                  <a:lnTo>
                    <a:pt x="2625090" y="12700"/>
                  </a:lnTo>
                  <a:lnTo>
                    <a:pt x="2625090" y="144780"/>
                  </a:lnTo>
                  <a:lnTo>
                    <a:pt x="261874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2700"/>
                  </a:moveTo>
                  <a:lnTo>
                    <a:pt x="2618740" y="12700"/>
                  </a:lnTo>
                  <a:lnTo>
                    <a:pt x="2612390" y="6350"/>
                  </a:lnTo>
                  <a:lnTo>
                    <a:pt x="2625090" y="6350"/>
                  </a:lnTo>
                  <a:lnTo>
                    <a:pt x="2625090" y="12700"/>
                  </a:lnTo>
                  <a:close/>
                </a:path>
                <a:path w="2625090" h="157480">
                  <a:moveTo>
                    <a:pt x="12700" y="151130"/>
                  </a:moveTo>
                  <a:lnTo>
                    <a:pt x="6350" y="144780"/>
                  </a:lnTo>
                  <a:lnTo>
                    <a:pt x="12700" y="144780"/>
                  </a:lnTo>
                  <a:lnTo>
                    <a:pt x="12700" y="15113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12700" y="151130"/>
                  </a:lnTo>
                  <a:lnTo>
                    <a:pt x="12700" y="144780"/>
                  </a:lnTo>
                  <a:lnTo>
                    <a:pt x="261239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51130"/>
                  </a:moveTo>
                  <a:lnTo>
                    <a:pt x="2612390" y="151130"/>
                  </a:lnTo>
                  <a:lnTo>
                    <a:pt x="2618740" y="144780"/>
                  </a:lnTo>
                  <a:lnTo>
                    <a:pt x="2625090" y="144780"/>
                  </a:lnTo>
                  <a:lnTo>
                    <a:pt x="2625090" y="151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10200" y="2519172"/>
              <a:ext cx="2613660" cy="144780"/>
            </a:xfrm>
            <a:custGeom>
              <a:avLst/>
              <a:gdLst/>
              <a:ahLst/>
              <a:cxnLst/>
              <a:rect l="l" t="t" r="r" b="b"/>
              <a:pathLst>
                <a:path w="2613659" h="144780">
                  <a:moveTo>
                    <a:pt x="2613659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2613659" y="0"/>
                  </a:lnTo>
                  <a:lnTo>
                    <a:pt x="2613659" y="144780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04485" y="2512060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79"/>
                  </a:moveTo>
                  <a:lnTo>
                    <a:pt x="0" y="157479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4779"/>
                  </a:lnTo>
                  <a:lnTo>
                    <a:pt x="6350" y="144779"/>
                  </a:lnTo>
                  <a:lnTo>
                    <a:pt x="12700" y="151129"/>
                  </a:lnTo>
                  <a:lnTo>
                    <a:pt x="2625090" y="151129"/>
                  </a:lnTo>
                  <a:lnTo>
                    <a:pt x="2625090" y="157479"/>
                  </a:lnTo>
                  <a:close/>
                </a:path>
                <a:path w="2625090" h="157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25090" h="157480">
                  <a:moveTo>
                    <a:pt x="26123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12390" y="6350"/>
                  </a:lnTo>
                  <a:lnTo>
                    <a:pt x="2612390" y="12700"/>
                  </a:lnTo>
                  <a:close/>
                </a:path>
                <a:path w="2625090" h="157480">
                  <a:moveTo>
                    <a:pt x="2612390" y="151129"/>
                  </a:moveTo>
                  <a:lnTo>
                    <a:pt x="2612390" y="6350"/>
                  </a:lnTo>
                  <a:lnTo>
                    <a:pt x="2618740" y="12700"/>
                  </a:lnTo>
                  <a:lnTo>
                    <a:pt x="2625090" y="12700"/>
                  </a:lnTo>
                  <a:lnTo>
                    <a:pt x="2625090" y="144779"/>
                  </a:lnTo>
                  <a:lnTo>
                    <a:pt x="2618740" y="144779"/>
                  </a:lnTo>
                  <a:lnTo>
                    <a:pt x="2612390" y="151129"/>
                  </a:lnTo>
                  <a:close/>
                </a:path>
                <a:path w="2625090" h="157480">
                  <a:moveTo>
                    <a:pt x="2625090" y="12700"/>
                  </a:moveTo>
                  <a:lnTo>
                    <a:pt x="2618740" y="12700"/>
                  </a:lnTo>
                  <a:lnTo>
                    <a:pt x="2612390" y="6350"/>
                  </a:lnTo>
                  <a:lnTo>
                    <a:pt x="2625090" y="6350"/>
                  </a:lnTo>
                  <a:lnTo>
                    <a:pt x="2625090" y="12700"/>
                  </a:lnTo>
                  <a:close/>
                </a:path>
                <a:path w="2625090" h="157480">
                  <a:moveTo>
                    <a:pt x="12700" y="151129"/>
                  </a:moveTo>
                  <a:lnTo>
                    <a:pt x="6350" y="144779"/>
                  </a:lnTo>
                  <a:lnTo>
                    <a:pt x="12700" y="144779"/>
                  </a:lnTo>
                  <a:lnTo>
                    <a:pt x="12700" y="151129"/>
                  </a:lnTo>
                  <a:close/>
                </a:path>
                <a:path w="2625090" h="157480">
                  <a:moveTo>
                    <a:pt x="2612390" y="151129"/>
                  </a:moveTo>
                  <a:lnTo>
                    <a:pt x="12700" y="151129"/>
                  </a:lnTo>
                  <a:lnTo>
                    <a:pt x="12700" y="144779"/>
                  </a:lnTo>
                  <a:lnTo>
                    <a:pt x="2612390" y="144779"/>
                  </a:lnTo>
                  <a:lnTo>
                    <a:pt x="2612390" y="151129"/>
                  </a:lnTo>
                  <a:close/>
                </a:path>
                <a:path w="2625090" h="157480">
                  <a:moveTo>
                    <a:pt x="2625090" y="151129"/>
                  </a:moveTo>
                  <a:lnTo>
                    <a:pt x="2612390" y="151129"/>
                  </a:lnTo>
                  <a:lnTo>
                    <a:pt x="2618740" y="144779"/>
                  </a:lnTo>
                  <a:lnTo>
                    <a:pt x="2625090" y="144779"/>
                  </a:lnTo>
                  <a:lnTo>
                    <a:pt x="2625090" y="15112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256" y="3159252"/>
              <a:ext cx="1010411" cy="101041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13254" y="787400"/>
            <a:ext cx="52959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V1</a:t>
            </a:r>
            <a:r>
              <a:rPr dirty="0" sz="1900" spc="-10">
                <a:latin typeface="Microsoft YaHei"/>
                <a:cs typeface="Microsoft YaHei"/>
              </a:rPr>
              <a:t>.</a:t>
            </a:r>
            <a:r>
              <a:rPr dirty="0" sz="1900" spc="-5">
                <a:latin typeface="Microsoft YaHei"/>
                <a:cs typeface="Microsoft YaHei"/>
              </a:rPr>
              <a:t>0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6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3994" y="787400"/>
            <a:ext cx="52959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V2</a:t>
            </a:r>
            <a:r>
              <a:rPr dirty="0" sz="1900" spc="-10">
                <a:latin typeface="Microsoft YaHei"/>
                <a:cs typeface="Microsoft YaHei"/>
              </a:rPr>
              <a:t>.</a:t>
            </a:r>
            <a:r>
              <a:rPr dirty="0" sz="1900" spc="-5">
                <a:latin typeface="Microsoft YaHei"/>
                <a:cs typeface="Microsoft YaHei"/>
              </a:rPr>
              <a:t>0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14245" y="4272279"/>
            <a:ext cx="43681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程序变化时，以新版本程序的覆盖率为</a:t>
            </a:r>
            <a:r>
              <a:rPr dirty="0" sz="1900" spc="-5">
                <a:latin typeface="Microsoft YaHei"/>
                <a:cs typeface="Microsoft YaHei"/>
              </a:rPr>
              <a:t>准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5207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相同版本的方法按代行进行覆盖率累计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6479" y="4030979"/>
            <a:ext cx="38855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按代码在方法中的相对位置进行合</a:t>
            </a:r>
            <a:r>
              <a:rPr dirty="0" sz="1900" spc="-5">
                <a:latin typeface="Microsoft YaHei"/>
                <a:cs typeface="Microsoft YaHei"/>
              </a:rPr>
              <a:t>并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00" y="2917825"/>
            <a:ext cx="3848735" cy="1968500"/>
            <a:chOff x="190500" y="2917825"/>
            <a:chExt cx="3848735" cy="1968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5" y="2945892"/>
              <a:ext cx="3819525" cy="1799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500" y="2917825"/>
              <a:ext cx="485775" cy="1968500"/>
            </a:xfrm>
            <a:custGeom>
              <a:avLst/>
              <a:gdLst/>
              <a:ahLst/>
              <a:cxnLst/>
              <a:rect l="l" t="t" r="r" b="b"/>
              <a:pathLst>
                <a:path w="485775" h="1968500">
                  <a:moveTo>
                    <a:pt x="485775" y="1968500"/>
                  </a:moveTo>
                  <a:lnTo>
                    <a:pt x="0" y="1968500"/>
                  </a:lnTo>
                  <a:lnTo>
                    <a:pt x="0" y="0"/>
                  </a:lnTo>
                  <a:lnTo>
                    <a:pt x="485775" y="0"/>
                  </a:lnTo>
                  <a:lnTo>
                    <a:pt x="485775" y="28575"/>
                  </a:lnTo>
                  <a:lnTo>
                    <a:pt x="57150" y="28575"/>
                  </a:lnTo>
                  <a:lnTo>
                    <a:pt x="28575" y="57150"/>
                  </a:lnTo>
                  <a:lnTo>
                    <a:pt x="57150" y="57150"/>
                  </a:lnTo>
                  <a:lnTo>
                    <a:pt x="57150" y="1911350"/>
                  </a:lnTo>
                  <a:lnTo>
                    <a:pt x="28575" y="1911350"/>
                  </a:lnTo>
                  <a:lnTo>
                    <a:pt x="57150" y="1939925"/>
                  </a:lnTo>
                  <a:lnTo>
                    <a:pt x="485775" y="1939925"/>
                  </a:lnTo>
                  <a:lnTo>
                    <a:pt x="485775" y="1968500"/>
                  </a:lnTo>
                  <a:close/>
                </a:path>
                <a:path w="485775" h="1968500">
                  <a:moveTo>
                    <a:pt x="57150" y="57150"/>
                  </a:moveTo>
                  <a:lnTo>
                    <a:pt x="28575" y="57150"/>
                  </a:lnTo>
                  <a:lnTo>
                    <a:pt x="57150" y="28575"/>
                  </a:lnTo>
                  <a:lnTo>
                    <a:pt x="57150" y="57150"/>
                  </a:lnTo>
                  <a:close/>
                </a:path>
                <a:path w="485775" h="1968500">
                  <a:moveTo>
                    <a:pt x="428625" y="57150"/>
                  </a:moveTo>
                  <a:lnTo>
                    <a:pt x="57150" y="57150"/>
                  </a:lnTo>
                  <a:lnTo>
                    <a:pt x="57150" y="28575"/>
                  </a:lnTo>
                  <a:lnTo>
                    <a:pt x="428625" y="28575"/>
                  </a:lnTo>
                  <a:lnTo>
                    <a:pt x="428625" y="57150"/>
                  </a:lnTo>
                  <a:close/>
                </a:path>
                <a:path w="485775" h="1968500">
                  <a:moveTo>
                    <a:pt x="428625" y="1939925"/>
                  </a:moveTo>
                  <a:lnTo>
                    <a:pt x="428625" y="28575"/>
                  </a:lnTo>
                  <a:lnTo>
                    <a:pt x="457200" y="57150"/>
                  </a:lnTo>
                  <a:lnTo>
                    <a:pt x="485775" y="57150"/>
                  </a:lnTo>
                  <a:lnTo>
                    <a:pt x="485775" y="1911350"/>
                  </a:lnTo>
                  <a:lnTo>
                    <a:pt x="457200" y="1911350"/>
                  </a:lnTo>
                  <a:lnTo>
                    <a:pt x="428625" y="1939925"/>
                  </a:lnTo>
                  <a:close/>
                </a:path>
                <a:path w="485775" h="1968500">
                  <a:moveTo>
                    <a:pt x="485775" y="57150"/>
                  </a:moveTo>
                  <a:lnTo>
                    <a:pt x="457200" y="57150"/>
                  </a:lnTo>
                  <a:lnTo>
                    <a:pt x="428625" y="28575"/>
                  </a:lnTo>
                  <a:lnTo>
                    <a:pt x="485775" y="28575"/>
                  </a:lnTo>
                  <a:lnTo>
                    <a:pt x="485775" y="57150"/>
                  </a:lnTo>
                  <a:close/>
                </a:path>
                <a:path w="485775" h="1968500">
                  <a:moveTo>
                    <a:pt x="57150" y="1939925"/>
                  </a:moveTo>
                  <a:lnTo>
                    <a:pt x="28575" y="1911350"/>
                  </a:lnTo>
                  <a:lnTo>
                    <a:pt x="57150" y="1911350"/>
                  </a:lnTo>
                  <a:lnTo>
                    <a:pt x="57150" y="1939925"/>
                  </a:lnTo>
                  <a:close/>
                </a:path>
                <a:path w="485775" h="1968500">
                  <a:moveTo>
                    <a:pt x="428625" y="1939925"/>
                  </a:moveTo>
                  <a:lnTo>
                    <a:pt x="57150" y="1939925"/>
                  </a:lnTo>
                  <a:lnTo>
                    <a:pt x="57150" y="1911350"/>
                  </a:lnTo>
                  <a:lnTo>
                    <a:pt x="428625" y="1911350"/>
                  </a:lnTo>
                  <a:lnTo>
                    <a:pt x="428625" y="1939925"/>
                  </a:lnTo>
                  <a:close/>
                </a:path>
                <a:path w="485775" h="1968500">
                  <a:moveTo>
                    <a:pt x="485775" y="1939925"/>
                  </a:moveTo>
                  <a:lnTo>
                    <a:pt x="428625" y="1939925"/>
                  </a:lnTo>
                  <a:lnTo>
                    <a:pt x="457200" y="1911350"/>
                  </a:lnTo>
                  <a:lnTo>
                    <a:pt x="485775" y="1911350"/>
                  </a:lnTo>
                  <a:lnTo>
                    <a:pt x="485775" y="19399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3648" y="3598163"/>
              <a:ext cx="2973705" cy="147955"/>
            </a:xfrm>
            <a:custGeom>
              <a:avLst/>
              <a:gdLst/>
              <a:ahLst/>
              <a:cxnLst/>
              <a:rect l="l" t="t" r="r" b="b"/>
              <a:pathLst>
                <a:path w="2973704" h="147954">
                  <a:moveTo>
                    <a:pt x="297332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782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7425" y="3592194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20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2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60020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60020">
                  <a:moveTo>
                    <a:pt x="2973070" y="15366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20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60020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20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20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3648" y="3770375"/>
              <a:ext cx="2973705" cy="146685"/>
            </a:xfrm>
            <a:custGeom>
              <a:avLst/>
              <a:gdLst/>
              <a:ahLst/>
              <a:cxnLst/>
              <a:rect l="l" t="t" r="r" b="b"/>
              <a:pathLst>
                <a:path w="2973704" h="146685">
                  <a:moveTo>
                    <a:pt x="2973324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6303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7425" y="3763644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20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2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60020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60020">
                  <a:moveTo>
                    <a:pt x="2973070" y="15366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20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60020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20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20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90500" y="833755"/>
            <a:ext cx="8480425" cy="2503170"/>
            <a:chOff x="190500" y="833755"/>
            <a:chExt cx="8480425" cy="25031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5" y="861060"/>
              <a:ext cx="3819525" cy="18288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9931" y="1010412"/>
              <a:ext cx="2971800" cy="140335"/>
            </a:xfrm>
            <a:custGeom>
              <a:avLst/>
              <a:gdLst/>
              <a:ahLst/>
              <a:cxnLst/>
              <a:rect l="l" t="t" r="r" b="b"/>
              <a:pathLst>
                <a:path w="2971800" h="140334">
                  <a:moveTo>
                    <a:pt x="2971799" y="140207"/>
                  </a:moveTo>
                  <a:lnTo>
                    <a:pt x="0" y="140207"/>
                  </a:lnTo>
                  <a:lnTo>
                    <a:pt x="0" y="0"/>
                  </a:lnTo>
                  <a:lnTo>
                    <a:pt x="2971799" y="0"/>
                  </a:lnTo>
                  <a:lnTo>
                    <a:pt x="2971799" y="14020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2819" y="1003300"/>
              <a:ext cx="2985770" cy="153670"/>
            </a:xfrm>
            <a:custGeom>
              <a:avLst/>
              <a:gdLst/>
              <a:ahLst/>
              <a:cxnLst/>
              <a:rect l="l" t="t" r="r" b="b"/>
              <a:pathLst>
                <a:path w="2985770" h="153669">
                  <a:moveTo>
                    <a:pt x="2985770" y="153669"/>
                  </a:moveTo>
                  <a:lnTo>
                    <a:pt x="0" y="15366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0969"/>
                  </a:lnTo>
                  <a:lnTo>
                    <a:pt x="6350" y="140969"/>
                  </a:lnTo>
                  <a:lnTo>
                    <a:pt x="1270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  <a:path w="2985770" h="1536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53669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0969"/>
                  </a:lnTo>
                  <a:lnTo>
                    <a:pt x="297942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53669">
                  <a:moveTo>
                    <a:pt x="12700" y="147319"/>
                  </a:moveTo>
                  <a:lnTo>
                    <a:pt x="6350" y="140969"/>
                  </a:lnTo>
                  <a:lnTo>
                    <a:pt x="12700" y="140969"/>
                  </a:lnTo>
                  <a:lnTo>
                    <a:pt x="12700" y="147319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12700" y="147319"/>
                  </a:lnTo>
                  <a:lnTo>
                    <a:pt x="12700" y="140969"/>
                  </a:lnTo>
                  <a:lnTo>
                    <a:pt x="297307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47319"/>
                  </a:moveTo>
                  <a:lnTo>
                    <a:pt x="2973070" y="147319"/>
                  </a:lnTo>
                  <a:lnTo>
                    <a:pt x="2979420" y="140969"/>
                  </a:lnTo>
                  <a:lnTo>
                    <a:pt x="2985770" y="140969"/>
                  </a:lnTo>
                  <a:lnTo>
                    <a:pt x="2985770" y="14731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79931" y="1171956"/>
              <a:ext cx="2971800" cy="140335"/>
            </a:xfrm>
            <a:custGeom>
              <a:avLst/>
              <a:gdLst/>
              <a:ahLst/>
              <a:cxnLst/>
              <a:rect l="l" t="t" r="r" b="b"/>
              <a:pathLst>
                <a:path w="2971800" h="140334">
                  <a:moveTo>
                    <a:pt x="2971799" y="140208"/>
                  </a:moveTo>
                  <a:lnTo>
                    <a:pt x="0" y="140208"/>
                  </a:lnTo>
                  <a:lnTo>
                    <a:pt x="0" y="0"/>
                  </a:lnTo>
                  <a:lnTo>
                    <a:pt x="2971799" y="0"/>
                  </a:lnTo>
                  <a:lnTo>
                    <a:pt x="2971799" y="140208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72819" y="1165225"/>
              <a:ext cx="2985770" cy="153670"/>
            </a:xfrm>
            <a:custGeom>
              <a:avLst/>
              <a:gdLst/>
              <a:ahLst/>
              <a:cxnLst/>
              <a:rect l="l" t="t" r="r" b="b"/>
              <a:pathLst>
                <a:path w="2985770" h="153669">
                  <a:moveTo>
                    <a:pt x="2985770" y="153669"/>
                  </a:moveTo>
                  <a:lnTo>
                    <a:pt x="0" y="15366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0969"/>
                  </a:lnTo>
                  <a:lnTo>
                    <a:pt x="6350" y="140969"/>
                  </a:lnTo>
                  <a:lnTo>
                    <a:pt x="1270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  <a:path w="2985770" h="1536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53669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0969"/>
                  </a:lnTo>
                  <a:lnTo>
                    <a:pt x="297942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53669">
                  <a:moveTo>
                    <a:pt x="12700" y="147319"/>
                  </a:moveTo>
                  <a:lnTo>
                    <a:pt x="6350" y="140969"/>
                  </a:lnTo>
                  <a:lnTo>
                    <a:pt x="12700" y="140969"/>
                  </a:lnTo>
                  <a:lnTo>
                    <a:pt x="12700" y="147319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12700" y="147319"/>
                  </a:lnTo>
                  <a:lnTo>
                    <a:pt x="12700" y="140969"/>
                  </a:lnTo>
                  <a:lnTo>
                    <a:pt x="297307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47319"/>
                  </a:moveTo>
                  <a:lnTo>
                    <a:pt x="2973070" y="147319"/>
                  </a:lnTo>
                  <a:lnTo>
                    <a:pt x="2979420" y="140969"/>
                  </a:lnTo>
                  <a:lnTo>
                    <a:pt x="2985770" y="140969"/>
                  </a:lnTo>
                  <a:lnTo>
                    <a:pt x="2985770" y="14731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9931" y="2432304"/>
              <a:ext cx="2971800" cy="140335"/>
            </a:xfrm>
            <a:custGeom>
              <a:avLst/>
              <a:gdLst/>
              <a:ahLst/>
              <a:cxnLst/>
              <a:rect l="l" t="t" r="r" b="b"/>
              <a:pathLst>
                <a:path w="2971800" h="140335">
                  <a:moveTo>
                    <a:pt x="2971799" y="140207"/>
                  </a:moveTo>
                  <a:lnTo>
                    <a:pt x="0" y="140207"/>
                  </a:lnTo>
                  <a:lnTo>
                    <a:pt x="0" y="0"/>
                  </a:lnTo>
                  <a:lnTo>
                    <a:pt x="2971799" y="0"/>
                  </a:lnTo>
                  <a:lnTo>
                    <a:pt x="2971799" y="14020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2819" y="2425700"/>
              <a:ext cx="2985770" cy="153670"/>
            </a:xfrm>
            <a:custGeom>
              <a:avLst/>
              <a:gdLst/>
              <a:ahLst/>
              <a:cxnLst/>
              <a:rect l="l" t="t" r="r" b="b"/>
              <a:pathLst>
                <a:path w="2985770" h="153669">
                  <a:moveTo>
                    <a:pt x="2985770" y="153669"/>
                  </a:moveTo>
                  <a:lnTo>
                    <a:pt x="0" y="15366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0969"/>
                  </a:lnTo>
                  <a:lnTo>
                    <a:pt x="6350" y="140969"/>
                  </a:lnTo>
                  <a:lnTo>
                    <a:pt x="1270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  <a:path w="2985770" h="15366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53669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0969"/>
                  </a:lnTo>
                  <a:lnTo>
                    <a:pt x="297942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53669">
                  <a:moveTo>
                    <a:pt x="12700" y="147319"/>
                  </a:moveTo>
                  <a:lnTo>
                    <a:pt x="6350" y="140969"/>
                  </a:lnTo>
                  <a:lnTo>
                    <a:pt x="12700" y="140969"/>
                  </a:lnTo>
                  <a:lnTo>
                    <a:pt x="12700" y="147319"/>
                  </a:lnTo>
                  <a:close/>
                </a:path>
                <a:path w="2985770" h="153669">
                  <a:moveTo>
                    <a:pt x="2973070" y="147319"/>
                  </a:moveTo>
                  <a:lnTo>
                    <a:pt x="12700" y="147319"/>
                  </a:lnTo>
                  <a:lnTo>
                    <a:pt x="12700" y="140969"/>
                  </a:lnTo>
                  <a:lnTo>
                    <a:pt x="2973070" y="140969"/>
                  </a:lnTo>
                  <a:lnTo>
                    <a:pt x="2973070" y="147319"/>
                  </a:lnTo>
                  <a:close/>
                </a:path>
                <a:path w="2985770" h="153669">
                  <a:moveTo>
                    <a:pt x="2985770" y="147319"/>
                  </a:moveTo>
                  <a:lnTo>
                    <a:pt x="2973070" y="147319"/>
                  </a:lnTo>
                  <a:lnTo>
                    <a:pt x="2979420" y="140969"/>
                  </a:lnTo>
                  <a:lnTo>
                    <a:pt x="2985770" y="140969"/>
                  </a:lnTo>
                  <a:lnTo>
                    <a:pt x="2985770" y="14731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0500" y="833755"/>
              <a:ext cx="485775" cy="1885314"/>
            </a:xfrm>
            <a:custGeom>
              <a:avLst/>
              <a:gdLst/>
              <a:ahLst/>
              <a:cxnLst/>
              <a:rect l="l" t="t" r="r" b="b"/>
              <a:pathLst>
                <a:path w="485775" h="1885314">
                  <a:moveTo>
                    <a:pt x="485775" y="1885315"/>
                  </a:moveTo>
                  <a:lnTo>
                    <a:pt x="0" y="1885315"/>
                  </a:lnTo>
                  <a:lnTo>
                    <a:pt x="0" y="0"/>
                  </a:lnTo>
                  <a:lnTo>
                    <a:pt x="485775" y="0"/>
                  </a:lnTo>
                  <a:lnTo>
                    <a:pt x="485775" y="28575"/>
                  </a:lnTo>
                  <a:lnTo>
                    <a:pt x="57150" y="28575"/>
                  </a:lnTo>
                  <a:lnTo>
                    <a:pt x="28575" y="57150"/>
                  </a:lnTo>
                  <a:lnTo>
                    <a:pt x="57150" y="57150"/>
                  </a:lnTo>
                  <a:lnTo>
                    <a:pt x="57150" y="1828165"/>
                  </a:lnTo>
                  <a:lnTo>
                    <a:pt x="28575" y="1828165"/>
                  </a:lnTo>
                  <a:lnTo>
                    <a:pt x="57150" y="1856740"/>
                  </a:lnTo>
                  <a:lnTo>
                    <a:pt x="485775" y="1856740"/>
                  </a:lnTo>
                  <a:lnTo>
                    <a:pt x="485775" y="1885315"/>
                  </a:lnTo>
                  <a:close/>
                </a:path>
                <a:path w="485775" h="1885314">
                  <a:moveTo>
                    <a:pt x="57150" y="57150"/>
                  </a:moveTo>
                  <a:lnTo>
                    <a:pt x="28575" y="57150"/>
                  </a:lnTo>
                  <a:lnTo>
                    <a:pt x="57150" y="28575"/>
                  </a:lnTo>
                  <a:lnTo>
                    <a:pt x="57150" y="57150"/>
                  </a:lnTo>
                  <a:close/>
                </a:path>
                <a:path w="485775" h="1885314">
                  <a:moveTo>
                    <a:pt x="428625" y="57150"/>
                  </a:moveTo>
                  <a:lnTo>
                    <a:pt x="57150" y="57150"/>
                  </a:lnTo>
                  <a:lnTo>
                    <a:pt x="57150" y="28575"/>
                  </a:lnTo>
                  <a:lnTo>
                    <a:pt x="428625" y="28575"/>
                  </a:lnTo>
                  <a:lnTo>
                    <a:pt x="428625" y="57150"/>
                  </a:lnTo>
                  <a:close/>
                </a:path>
                <a:path w="485775" h="1885314">
                  <a:moveTo>
                    <a:pt x="428625" y="1856740"/>
                  </a:moveTo>
                  <a:lnTo>
                    <a:pt x="428625" y="28575"/>
                  </a:lnTo>
                  <a:lnTo>
                    <a:pt x="457200" y="57150"/>
                  </a:lnTo>
                  <a:lnTo>
                    <a:pt x="485775" y="57150"/>
                  </a:lnTo>
                  <a:lnTo>
                    <a:pt x="485775" y="1828165"/>
                  </a:lnTo>
                  <a:lnTo>
                    <a:pt x="457200" y="1828165"/>
                  </a:lnTo>
                  <a:lnTo>
                    <a:pt x="428625" y="1856740"/>
                  </a:lnTo>
                  <a:close/>
                </a:path>
                <a:path w="485775" h="1885314">
                  <a:moveTo>
                    <a:pt x="485775" y="57150"/>
                  </a:moveTo>
                  <a:lnTo>
                    <a:pt x="457200" y="57150"/>
                  </a:lnTo>
                  <a:lnTo>
                    <a:pt x="428625" y="28575"/>
                  </a:lnTo>
                  <a:lnTo>
                    <a:pt x="485775" y="28575"/>
                  </a:lnTo>
                  <a:lnTo>
                    <a:pt x="485775" y="57150"/>
                  </a:lnTo>
                  <a:close/>
                </a:path>
                <a:path w="485775" h="1885314">
                  <a:moveTo>
                    <a:pt x="57150" y="1856740"/>
                  </a:moveTo>
                  <a:lnTo>
                    <a:pt x="28575" y="1828165"/>
                  </a:lnTo>
                  <a:lnTo>
                    <a:pt x="57150" y="1828165"/>
                  </a:lnTo>
                  <a:lnTo>
                    <a:pt x="57150" y="1856740"/>
                  </a:lnTo>
                  <a:close/>
                </a:path>
                <a:path w="485775" h="1885314">
                  <a:moveTo>
                    <a:pt x="428625" y="1856740"/>
                  </a:moveTo>
                  <a:lnTo>
                    <a:pt x="57150" y="1856740"/>
                  </a:lnTo>
                  <a:lnTo>
                    <a:pt x="57150" y="1828165"/>
                  </a:lnTo>
                  <a:lnTo>
                    <a:pt x="428625" y="1828165"/>
                  </a:lnTo>
                  <a:lnTo>
                    <a:pt x="428625" y="1856740"/>
                  </a:lnTo>
                  <a:close/>
                </a:path>
                <a:path w="485775" h="1885314">
                  <a:moveTo>
                    <a:pt x="485775" y="1856740"/>
                  </a:moveTo>
                  <a:lnTo>
                    <a:pt x="428625" y="1856740"/>
                  </a:lnTo>
                  <a:lnTo>
                    <a:pt x="457200" y="1828165"/>
                  </a:lnTo>
                  <a:lnTo>
                    <a:pt x="485775" y="1828165"/>
                  </a:lnTo>
                  <a:lnTo>
                    <a:pt x="485775" y="18567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0891" y="1530096"/>
              <a:ext cx="3819525" cy="17998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26608" y="2182368"/>
              <a:ext cx="2973705" cy="147955"/>
            </a:xfrm>
            <a:custGeom>
              <a:avLst/>
              <a:gdLst/>
              <a:ahLst/>
              <a:cxnLst/>
              <a:rect l="l" t="t" r="r" b="b"/>
              <a:pathLst>
                <a:path w="2973704" h="147955">
                  <a:moveTo>
                    <a:pt x="2973324" y="147828"/>
                  </a:moveTo>
                  <a:lnTo>
                    <a:pt x="0" y="147828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7828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19750" y="2176144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19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60019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60019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626608" y="2363724"/>
              <a:ext cx="2973705" cy="147955"/>
            </a:xfrm>
            <a:custGeom>
              <a:avLst/>
              <a:gdLst/>
              <a:ahLst/>
              <a:cxnLst/>
              <a:rect l="l" t="t" r="r" b="b"/>
              <a:pathLst>
                <a:path w="2973704" h="147955">
                  <a:moveTo>
                    <a:pt x="297332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782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19750" y="2357119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19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19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60019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60019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29655" y="1699260"/>
              <a:ext cx="2973705" cy="147955"/>
            </a:xfrm>
            <a:custGeom>
              <a:avLst/>
              <a:gdLst/>
              <a:ahLst/>
              <a:cxnLst/>
              <a:rect l="l" t="t" r="r" b="b"/>
              <a:pathLst>
                <a:path w="2973704" h="147955">
                  <a:moveTo>
                    <a:pt x="297332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782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22925" y="1693544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19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1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985770" h="160019">
                  <a:moveTo>
                    <a:pt x="297307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973070" y="6349"/>
                  </a:lnTo>
                  <a:lnTo>
                    <a:pt x="2973070" y="1269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2973070" y="6349"/>
                  </a:lnTo>
                  <a:lnTo>
                    <a:pt x="2979420" y="12699"/>
                  </a:lnTo>
                  <a:lnTo>
                    <a:pt x="2985770" y="12699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2699"/>
                  </a:moveTo>
                  <a:lnTo>
                    <a:pt x="2979420" y="12699"/>
                  </a:lnTo>
                  <a:lnTo>
                    <a:pt x="2973070" y="6349"/>
                  </a:lnTo>
                  <a:lnTo>
                    <a:pt x="2985770" y="6349"/>
                  </a:lnTo>
                  <a:lnTo>
                    <a:pt x="2985770" y="12699"/>
                  </a:lnTo>
                  <a:close/>
                </a:path>
                <a:path w="2985770" h="160019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29655" y="1880616"/>
              <a:ext cx="2973705" cy="147955"/>
            </a:xfrm>
            <a:custGeom>
              <a:avLst/>
              <a:gdLst/>
              <a:ahLst/>
              <a:cxnLst/>
              <a:rect l="l" t="t" r="r" b="b"/>
              <a:pathLst>
                <a:path w="2973704" h="147955">
                  <a:moveTo>
                    <a:pt x="2973324" y="147827"/>
                  </a:moveTo>
                  <a:lnTo>
                    <a:pt x="0" y="147827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782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22925" y="1874519"/>
              <a:ext cx="2985770" cy="160020"/>
            </a:xfrm>
            <a:custGeom>
              <a:avLst/>
              <a:gdLst/>
              <a:ahLst/>
              <a:cxnLst/>
              <a:rect l="l" t="t" r="r" b="b"/>
              <a:pathLst>
                <a:path w="2985770" h="160019">
                  <a:moveTo>
                    <a:pt x="2985770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47319"/>
                  </a:lnTo>
                  <a:lnTo>
                    <a:pt x="6350" y="147319"/>
                  </a:lnTo>
                  <a:lnTo>
                    <a:pt x="12700" y="153669"/>
                  </a:lnTo>
                  <a:lnTo>
                    <a:pt x="2985770" y="153669"/>
                  </a:lnTo>
                  <a:lnTo>
                    <a:pt x="2985770" y="160019"/>
                  </a:lnTo>
                  <a:close/>
                </a:path>
                <a:path w="2985770" h="160019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985770" h="160019">
                  <a:moveTo>
                    <a:pt x="297307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973070" y="6349"/>
                  </a:lnTo>
                  <a:lnTo>
                    <a:pt x="2973070" y="1269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2973070" y="6349"/>
                  </a:lnTo>
                  <a:lnTo>
                    <a:pt x="2979420" y="12699"/>
                  </a:lnTo>
                  <a:lnTo>
                    <a:pt x="2985770" y="12699"/>
                  </a:lnTo>
                  <a:lnTo>
                    <a:pt x="2985770" y="147319"/>
                  </a:lnTo>
                  <a:lnTo>
                    <a:pt x="297942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2699"/>
                  </a:moveTo>
                  <a:lnTo>
                    <a:pt x="2979420" y="12699"/>
                  </a:lnTo>
                  <a:lnTo>
                    <a:pt x="2973070" y="6349"/>
                  </a:lnTo>
                  <a:lnTo>
                    <a:pt x="2985770" y="6349"/>
                  </a:lnTo>
                  <a:lnTo>
                    <a:pt x="2985770" y="12699"/>
                  </a:lnTo>
                  <a:close/>
                </a:path>
                <a:path w="2985770" h="160019">
                  <a:moveTo>
                    <a:pt x="12700" y="153669"/>
                  </a:moveTo>
                  <a:lnTo>
                    <a:pt x="6350" y="147319"/>
                  </a:lnTo>
                  <a:lnTo>
                    <a:pt x="12700" y="147319"/>
                  </a:lnTo>
                  <a:lnTo>
                    <a:pt x="12700" y="153669"/>
                  </a:lnTo>
                  <a:close/>
                </a:path>
                <a:path w="2985770" h="160019">
                  <a:moveTo>
                    <a:pt x="2973070" y="153669"/>
                  </a:moveTo>
                  <a:lnTo>
                    <a:pt x="12700" y="153669"/>
                  </a:lnTo>
                  <a:lnTo>
                    <a:pt x="12700" y="147319"/>
                  </a:lnTo>
                  <a:lnTo>
                    <a:pt x="2973070" y="147319"/>
                  </a:lnTo>
                  <a:lnTo>
                    <a:pt x="2973070" y="153669"/>
                  </a:lnTo>
                  <a:close/>
                </a:path>
                <a:path w="2985770" h="160019">
                  <a:moveTo>
                    <a:pt x="2985770" y="153669"/>
                  </a:moveTo>
                  <a:lnTo>
                    <a:pt x="2973070" y="153669"/>
                  </a:lnTo>
                  <a:lnTo>
                    <a:pt x="297942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29655" y="3189731"/>
              <a:ext cx="2973705" cy="140335"/>
            </a:xfrm>
            <a:custGeom>
              <a:avLst/>
              <a:gdLst/>
              <a:ahLst/>
              <a:cxnLst/>
              <a:rect l="l" t="t" r="r" b="b"/>
              <a:pathLst>
                <a:path w="2973704" h="140335">
                  <a:moveTo>
                    <a:pt x="2973324" y="140207"/>
                  </a:moveTo>
                  <a:lnTo>
                    <a:pt x="0" y="140207"/>
                  </a:lnTo>
                  <a:lnTo>
                    <a:pt x="0" y="0"/>
                  </a:lnTo>
                  <a:lnTo>
                    <a:pt x="2973324" y="0"/>
                  </a:lnTo>
                  <a:lnTo>
                    <a:pt x="2973324" y="140207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22925" y="3183255"/>
              <a:ext cx="2985770" cy="153670"/>
            </a:xfrm>
            <a:custGeom>
              <a:avLst/>
              <a:gdLst/>
              <a:ahLst/>
              <a:cxnLst/>
              <a:rect l="l" t="t" r="r" b="b"/>
              <a:pathLst>
                <a:path w="2985770" h="153670">
                  <a:moveTo>
                    <a:pt x="2985770" y="153669"/>
                  </a:moveTo>
                  <a:lnTo>
                    <a:pt x="0" y="153669"/>
                  </a:lnTo>
                  <a:lnTo>
                    <a:pt x="0" y="0"/>
                  </a:lnTo>
                  <a:lnTo>
                    <a:pt x="2985770" y="0"/>
                  </a:lnTo>
                  <a:lnTo>
                    <a:pt x="298577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0969"/>
                  </a:lnTo>
                  <a:lnTo>
                    <a:pt x="6350" y="140969"/>
                  </a:lnTo>
                  <a:lnTo>
                    <a:pt x="12700" y="147319"/>
                  </a:lnTo>
                  <a:lnTo>
                    <a:pt x="2985770" y="147319"/>
                  </a:lnTo>
                  <a:lnTo>
                    <a:pt x="2985770" y="153669"/>
                  </a:lnTo>
                  <a:close/>
                </a:path>
                <a:path w="2985770" h="15367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985770" h="153670">
                  <a:moveTo>
                    <a:pt x="297307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973070" y="6350"/>
                  </a:lnTo>
                  <a:lnTo>
                    <a:pt x="2973070" y="12700"/>
                  </a:lnTo>
                  <a:close/>
                </a:path>
                <a:path w="2985770" h="153670">
                  <a:moveTo>
                    <a:pt x="2973070" y="147319"/>
                  </a:moveTo>
                  <a:lnTo>
                    <a:pt x="2973070" y="6350"/>
                  </a:lnTo>
                  <a:lnTo>
                    <a:pt x="2979420" y="12700"/>
                  </a:lnTo>
                  <a:lnTo>
                    <a:pt x="2985770" y="12700"/>
                  </a:lnTo>
                  <a:lnTo>
                    <a:pt x="2985770" y="140969"/>
                  </a:lnTo>
                  <a:lnTo>
                    <a:pt x="2979420" y="140969"/>
                  </a:lnTo>
                  <a:lnTo>
                    <a:pt x="2973070" y="147319"/>
                  </a:lnTo>
                  <a:close/>
                </a:path>
                <a:path w="2985770" h="153670">
                  <a:moveTo>
                    <a:pt x="2985770" y="12700"/>
                  </a:moveTo>
                  <a:lnTo>
                    <a:pt x="2979420" y="12700"/>
                  </a:lnTo>
                  <a:lnTo>
                    <a:pt x="2973070" y="6350"/>
                  </a:lnTo>
                  <a:lnTo>
                    <a:pt x="2985770" y="6350"/>
                  </a:lnTo>
                  <a:lnTo>
                    <a:pt x="2985770" y="12700"/>
                  </a:lnTo>
                  <a:close/>
                </a:path>
                <a:path w="2985770" h="153670">
                  <a:moveTo>
                    <a:pt x="12700" y="147319"/>
                  </a:moveTo>
                  <a:lnTo>
                    <a:pt x="6350" y="140969"/>
                  </a:lnTo>
                  <a:lnTo>
                    <a:pt x="12700" y="140969"/>
                  </a:lnTo>
                  <a:lnTo>
                    <a:pt x="12700" y="147319"/>
                  </a:lnTo>
                  <a:close/>
                </a:path>
                <a:path w="2985770" h="153670">
                  <a:moveTo>
                    <a:pt x="2973070" y="147319"/>
                  </a:moveTo>
                  <a:lnTo>
                    <a:pt x="12700" y="147319"/>
                  </a:lnTo>
                  <a:lnTo>
                    <a:pt x="12700" y="140969"/>
                  </a:lnTo>
                  <a:lnTo>
                    <a:pt x="2973070" y="140969"/>
                  </a:lnTo>
                  <a:lnTo>
                    <a:pt x="2973070" y="147319"/>
                  </a:lnTo>
                  <a:close/>
                </a:path>
                <a:path w="2985770" h="153670">
                  <a:moveTo>
                    <a:pt x="2985770" y="147319"/>
                  </a:moveTo>
                  <a:lnTo>
                    <a:pt x="2973070" y="147319"/>
                  </a:lnTo>
                  <a:lnTo>
                    <a:pt x="2979420" y="140969"/>
                  </a:lnTo>
                  <a:lnTo>
                    <a:pt x="2985770" y="140969"/>
                  </a:lnTo>
                  <a:lnTo>
                    <a:pt x="2985770" y="14731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Jacoco</a:t>
            </a:r>
            <a:r>
              <a:rPr dirty="0" sz="2400" spc="-95" b="0">
                <a:latin typeface="SimHei"/>
                <a:cs typeface="SimHei"/>
              </a:rPr>
              <a:t> </a:t>
            </a:r>
            <a:r>
              <a:rPr dirty="0" sz="2400" b="0">
                <a:latin typeface="SimHei"/>
                <a:cs typeface="SimHei"/>
              </a:rPr>
              <a:t>XML报告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560" y="883411"/>
            <a:ext cx="8657590" cy="3926840"/>
            <a:chOff x="162560" y="883411"/>
            <a:chExt cx="8657590" cy="3926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" y="896111"/>
              <a:ext cx="6609426" cy="26310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560" y="883411"/>
              <a:ext cx="6675120" cy="2686685"/>
            </a:xfrm>
            <a:custGeom>
              <a:avLst/>
              <a:gdLst/>
              <a:ahLst/>
              <a:cxnLst/>
              <a:rect l="l" t="t" r="r" b="b"/>
              <a:pathLst>
                <a:path w="6675120" h="2686685">
                  <a:moveTo>
                    <a:pt x="6668262" y="2686304"/>
                  </a:moveTo>
                  <a:lnTo>
                    <a:pt x="6350" y="2686304"/>
                  </a:lnTo>
                  <a:lnTo>
                    <a:pt x="4381" y="2685999"/>
                  </a:lnTo>
                  <a:lnTo>
                    <a:pt x="2616" y="2685084"/>
                  </a:lnTo>
                  <a:lnTo>
                    <a:pt x="1206" y="2683687"/>
                  </a:lnTo>
                  <a:lnTo>
                    <a:pt x="304" y="2681909"/>
                  </a:lnTo>
                  <a:lnTo>
                    <a:pt x="0" y="2679954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6668262" y="0"/>
                  </a:lnTo>
                  <a:lnTo>
                    <a:pt x="6674612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2673604"/>
                  </a:lnTo>
                  <a:lnTo>
                    <a:pt x="6350" y="2673604"/>
                  </a:lnTo>
                  <a:lnTo>
                    <a:pt x="12700" y="2679954"/>
                  </a:lnTo>
                  <a:lnTo>
                    <a:pt x="6674612" y="2679954"/>
                  </a:lnTo>
                  <a:lnTo>
                    <a:pt x="6674307" y="2681909"/>
                  </a:lnTo>
                  <a:lnTo>
                    <a:pt x="6673392" y="2683687"/>
                  </a:lnTo>
                  <a:lnTo>
                    <a:pt x="6671995" y="2685084"/>
                  </a:lnTo>
                  <a:lnTo>
                    <a:pt x="6670217" y="2685999"/>
                  </a:lnTo>
                  <a:lnTo>
                    <a:pt x="6668262" y="2686304"/>
                  </a:lnTo>
                  <a:close/>
                </a:path>
                <a:path w="6675120" h="26866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6675120" h="2686685">
                  <a:moveTo>
                    <a:pt x="6661912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6661912" y="6350"/>
                  </a:lnTo>
                  <a:lnTo>
                    <a:pt x="6661912" y="12700"/>
                  </a:lnTo>
                  <a:close/>
                </a:path>
                <a:path w="6675120" h="2686685">
                  <a:moveTo>
                    <a:pt x="6661912" y="2679954"/>
                  </a:moveTo>
                  <a:lnTo>
                    <a:pt x="6661912" y="6350"/>
                  </a:lnTo>
                  <a:lnTo>
                    <a:pt x="6668262" y="12700"/>
                  </a:lnTo>
                  <a:lnTo>
                    <a:pt x="6674612" y="12700"/>
                  </a:lnTo>
                  <a:lnTo>
                    <a:pt x="6674612" y="2673603"/>
                  </a:lnTo>
                  <a:lnTo>
                    <a:pt x="6668262" y="2673604"/>
                  </a:lnTo>
                  <a:lnTo>
                    <a:pt x="6661912" y="2679954"/>
                  </a:lnTo>
                  <a:close/>
                </a:path>
                <a:path w="6675120" h="2686685">
                  <a:moveTo>
                    <a:pt x="6674612" y="12700"/>
                  </a:moveTo>
                  <a:lnTo>
                    <a:pt x="6668262" y="12700"/>
                  </a:lnTo>
                  <a:lnTo>
                    <a:pt x="6661912" y="6350"/>
                  </a:lnTo>
                  <a:lnTo>
                    <a:pt x="6674612" y="6350"/>
                  </a:lnTo>
                  <a:lnTo>
                    <a:pt x="6674612" y="12700"/>
                  </a:lnTo>
                  <a:close/>
                </a:path>
                <a:path w="6675120" h="2686685">
                  <a:moveTo>
                    <a:pt x="12700" y="2679954"/>
                  </a:moveTo>
                  <a:lnTo>
                    <a:pt x="6350" y="2673604"/>
                  </a:lnTo>
                  <a:lnTo>
                    <a:pt x="12700" y="2673604"/>
                  </a:lnTo>
                  <a:lnTo>
                    <a:pt x="12700" y="2679954"/>
                  </a:lnTo>
                  <a:close/>
                </a:path>
                <a:path w="6675120" h="2686685">
                  <a:moveTo>
                    <a:pt x="6661912" y="2679954"/>
                  </a:moveTo>
                  <a:lnTo>
                    <a:pt x="12700" y="2679954"/>
                  </a:lnTo>
                  <a:lnTo>
                    <a:pt x="12700" y="2673604"/>
                  </a:lnTo>
                  <a:lnTo>
                    <a:pt x="6661912" y="2673604"/>
                  </a:lnTo>
                  <a:lnTo>
                    <a:pt x="6661912" y="2679954"/>
                  </a:lnTo>
                  <a:close/>
                </a:path>
                <a:path w="6675120" h="2686685">
                  <a:moveTo>
                    <a:pt x="6674612" y="2679954"/>
                  </a:moveTo>
                  <a:lnTo>
                    <a:pt x="6661912" y="2679954"/>
                  </a:lnTo>
                  <a:lnTo>
                    <a:pt x="6668262" y="2673604"/>
                  </a:lnTo>
                  <a:lnTo>
                    <a:pt x="6674612" y="2673603"/>
                  </a:lnTo>
                  <a:lnTo>
                    <a:pt x="6674612" y="267995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8844" y="2551176"/>
              <a:ext cx="3581400" cy="22494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19319" y="2541651"/>
              <a:ext cx="3600450" cy="2268855"/>
            </a:xfrm>
            <a:custGeom>
              <a:avLst/>
              <a:gdLst/>
              <a:ahLst/>
              <a:cxnLst/>
              <a:rect l="l" t="t" r="r" b="b"/>
              <a:pathLst>
                <a:path w="3600450" h="2268854">
                  <a:moveTo>
                    <a:pt x="3595687" y="2268474"/>
                  </a:moveTo>
                  <a:lnTo>
                    <a:pt x="4762" y="2268474"/>
                  </a:lnTo>
                  <a:lnTo>
                    <a:pt x="3289" y="2268245"/>
                  </a:lnTo>
                  <a:lnTo>
                    <a:pt x="1968" y="2267559"/>
                  </a:lnTo>
                  <a:lnTo>
                    <a:pt x="914" y="2266505"/>
                  </a:lnTo>
                  <a:lnTo>
                    <a:pt x="228" y="2265184"/>
                  </a:lnTo>
                  <a:lnTo>
                    <a:pt x="0" y="2263711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3595687" y="0"/>
                  </a:lnTo>
                  <a:lnTo>
                    <a:pt x="3600450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2258949"/>
                  </a:lnTo>
                  <a:lnTo>
                    <a:pt x="4762" y="2258949"/>
                  </a:lnTo>
                  <a:lnTo>
                    <a:pt x="9525" y="2263711"/>
                  </a:lnTo>
                  <a:lnTo>
                    <a:pt x="3600450" y="2263711"/>
                  </a:lnTo>
                  <a:lnTo>
                    <a:pt x="3600221" y="2265184"/>
                  </a:lnTo>
                  <a:lnTo>
                    <a:pt x="3599535" y="2266505"/>
                  </a:lnTo>
                  <a:lnTo>
                    <a:pt x="3598481" y="2267559"/>
                  </a:lnTo>
                  <a:lnTo>
                    <a:pt x="3597160" y="2268245"/>
                  </a:lnTo>
                  <a:lnTo>
                    <a:pt x="3595687" y="2268474"/>
                  </a:lnTo>
                  <a:close/>
                </a:path>
                <a:path w="3600450" h="2268854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3600450" h="2268854">
                  <a:moveTo>
                    <a:pt x="3590925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3590925" y="4762"/>
                  </a:lnTo>
                  <a:lnTo>
                    <a:pt x="3590925" y="9525"/>
                  </a:lnTo>
                  <a:close/>
                </a:path>
                <a:path w="3600450" h="2268854">
                  <a:moveTo>
                    <a:pt x="3590925" y="2263711"/>
                  </a:moveTo>
                  <a:lnTo>
                    <a:pt x="3590925" y="4762"/>
                  </a:lnTo>
                  <a:lnTo>
                    <a:pt x="3595687" y="9525"/>
                  </a:lnTo>
                  <a:lnTo>
                    <a:pt x="3600450" y="9525"/>
                  </a:lnTo>
                  <a:lnTo>
                    <a:pt x="3600450" y="2258949"/>
                  </a:lnTo>
                  <a:lnTo>
                    <a:pt x="3595687" y="2258949"/>
                  </a:lnTo>
                  <a:lnTo>
                    <a:pt x="3590925" y="2263711"/>
                  </a:lnTo>
                  <a:close/>
                </a:path>
                <a:path w="3600450" h="2268854">
                  <a:moveTo>
                    <a:pt x="3600450" y="9525"/>
                  </a:moveTo>
                  <a:lnTo>
                    <a:pt x="3595687" y="9525"/>
                  </a:lnTo>
                  <a:lnTo>
                    <a:pt x="3590925" y="4762"/>
                  </a:lnTo>
                  <a:lnTo>
                    <a:pt x="3600450" y="4762"/>
                  </a:lnTo>
                  <a:lnTo>
                    <a:pt x="3600450" y="9525"/>
                  </a:lnTo>
                  <a:close/>
                </a:path>
                <a:path w="3600450" h="2268854">
                  <a:moveTo>
                    <a:pt x="9525" y="2263711"/>
                  </a:moveTo>
                  <a:lnTo>
                    <a:pt x="4762" y="2258949"/>
                  </a:lnTo>
                  <a:lnTo>
                    <a:pt x="9525" y="2258949"/>
                  </a:lnTo>
                  <a:lnTo>
                    <a:pt x="9525" y="2263711"/>
                  </a:lnTo>
                  <a:close/>
                </a:path>
                <a:path w="3600450" h="2268854">
                  <a:moveTo>
                    <a:pt x="3590925" y="2263711"/>
                  </a:moveTo>
                  <a:lnTo>
                    <a:pt x="9525" y="2263711"/>
                  </a:lnTo>
                  <a:lnTo>
                    <a:pt x="9525" y="2258949"/>
                  </a:lnTo>
                  <a:lnTo>
                    <a:pt x="3590925" y="2258949"/>
                  </a:lnTo>
                  <a:lnTo>
                    <a:pt x="3590925" y="2263711"/>
                  </a:lnTo>
                  <a:close/>
                </a:path>
                <a:path w="3600450" h="2268854">
                  <a:moveTo>
                    <a:pt x="3600450" y="2263711"/>
                  </a:moveTo>
                  <a:lnTo>
                    <a:pt x="3590925" y="2263711"/>
                  </a:lnTo>
                  <a:lnTo>
                    <a:pt x="3595687" y="2258949"/>
                  </a:lnTo>
                  <a:lnTo>
                    <a:pt x="3600450" y="2258949"/>
                  </a:lnTo>
                  <a:lnTo>
                    <a:pt x="3600450" y="2263711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757804" y="4170045"/>
            <a:ext cx="1713864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有效行覆盖明</a:t>
            </a:r>
            <a:r>
              <a:rPr dirty="0" sz="1900" spc="-5">
                <a:latin typeface="Microsoft YaHei"/>
                <a:cs typeface="Microsoft YaHei"/>
              </a:rPr>
              <a:t>细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8390" y="867410"/>
            <a:ext cx="3594100" cy="848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75535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方法起始</a:t>
            </a:r>
            <a:r>
              <a:rPr dirty="0" sz="1900" spc="-5">
                <a:latin typeface="Microsoft YaHei"/>
                <a:cs typeface="Microsoft YaHei"/>
              </a:rPr>
              <a:t>行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1900">
                <a:latin typeface="Microsoft YaHei"/>
                <a:cs typeface="Microsoft YaHei"/>
              </a:rPr>
              <a:t>方法总行</a:t>
            </a:r>
            <a:r>
              <a:rPr dirty="0" sz="1900" spc="-5">
                <a:latin typeface="Microsoft YaHei"/>
                <a:cs typeface="Microsoft YaHei"/>
              </a:rPr>
              <a:t>数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8782" y="882332"/>
            <a:ext cx="6764020" cy="3461385"/>
            <a:chOff x="418782" y="882332"/>
            <a:chExt cx="6764020" cy="3461385"/>
          </a:xfrm>
        </p:grpSpPr>
        <p:sp>
          <p:nvSpPr>
            <p:cNvPr id="11" name="object 11"/>
            <p:cNvSpPr/>
            <p:nvPr/>
          </p:nvSpPr>
          <p:spPr>
            <a:xfrm>
              <a:off x="418782" y="882332"/>
              <a:ext cx="5920740" cy="821690"/>
            </a:xfrm>
            <a:custGeom>
              <a:avLst/>
              <a:gdLst/>
              <a:ahLst/>
              <a:cxnLst/>
              <a:rect l="l" t="t" r="r" b="b"/>
              <a:pathLst>
                <a:path w="5920740" h="821689">
                  <a:moveTo>
                    <a:pt x="3896360" y="544195"/>
                  </a:moveTo>
                  <a:lnTo>
                    <a:pt x="3867785" y="544195"/>
                  </a:lnTo>
                  <a:lnTo>
                    <a:pt x="3867785" y="572770"/>
                  </a:lnTo>
                  <a:lnTo>
                    <a:pt x="3867785" y="793115"/>
                  </a:lnTo>
                  <a:lnTo>
                    <a:pt x="28575" y="793115"/>
                  </a:lnTo>
                  <a:lnTo>
                    <a:pt x="28575" y="572770"/>
                  </a:lnTo>
                  <a:lnTo>
                    <a:pt x="3867785" y="572770"/>
                  </a:lnTo>
                  <a:lnTo>
                    <a:pt x="3867785" y="544195"/>
                  </a:lnTo>
                  <a:lnTo>
                    <a:pt x="0" y="544195"/>
                  </a:lnTo>
                  <a:lnTo>
                    <a:pt x="0" y="821690"/>
                  </a:lnTo>
                  <a:lnTo>
                    <a:pt x="3896360" y="821690"/>
                  </a:lnTo>
                  <a:lnTo>
                    <a:pt x="3896360" y="807402"/>
                  </a:lnTo>
                  <a:lnTo>
                    <a:pt x="3896360" y="793115"/>
                  </a:lnTo>
                  <a:lnTo>
                    <a:pt x="3896360" y="572770"/>
                  </a:lnTo>
                  <a:lnTo>
                    <a:pt x="3896360" y="558482"/>
                  </a:lnTo>
                  <a:lnTo>
                    <a:pt x="3896360" y="544195"/>
                  </a:lnTo>
                  <a:close/>
                </a:path>
                <a:path w="5920740" h="821689">
                  <a:moveTo>
                    <a:pt x="5920740" y="0"/>
                  </a:moveTo>
                  <a:lnTo>
                    <a:pt x="5892165" y="0"/>
                  </a:lnTo>
                  <a:lnTo>
                    <a:pt x="5892165" y="28575"/>
                  </a:lnTo>
                  <a:lnTo>
                    <a:pt x="5892165" y="248920"/>
                  </a:lnTo>
                  <a:lnTo>
                    <a:pt x="4824730" y="248920"/>
                  </a:lnTo>
                  <a:lnTo>
                    <a:pt x="4824730" y="28575"/>
                  </a:lnTo>
                  <a:lnTo>
                    <a:pt x="5892165" y="28575"/>
                  </a:lnTo>
                  <a:lnTo>
                    <a:pt x="5892165" y="0"/>
                  </a:lnTo>
                  <a:lnTo>
                    <a:pt x="4796155" y="0"/>
                  </a:lnTo>
                  <a:lnTo>
                    <a:pt x="4796155" y="277495"/>
                  </a:lnTo>
                  <a:lnTo>
                    <a:pt x="5920740" y="277495"/>
                  </a:lnTo>
                  <a:lnTo>
                    <a:pt x="5920740" y="263207"/>
                  </a:lnTo>
                  <a:lnTo>
                    <a:pt x="5920740" y="248920"/>
                  </a:lnTo>
                  <a:lnTo>
                    <a:pt x="5920740" y="28575"/>
                  </a:lnTo>
                  <a:lnTo>
                    <a:pt x="5920740" y="14287"/>
                  </a:lnTo>
                  <a:lnTo>
                    <a:pt x="5920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00855" y="965402"/>
              <a:ext cx="2881630" cy="3378200"/>
            </a:xfrm>
            <a:custGeom>
              <a:avLst/>
              <a:gdLst/>
              <a:ahLst/>
              <a:cxnLst/>
              <a:rect l="l" t="t" r="r" b="b"/>
              <a:pathLst>
                <a:path w="2881629" h="3378200">
                  <a:moveTo>
                    <a:pt x="518795" y="599871"/>
                  </a:moveTo>
                  <a:lnTo>
                    <a:pt x="494296" y="585584"/>
                  </a:lnTo>
                  <a:lnTo>
                    <a:pt x="411911" y="537527"/>
                  </a:lnTo>
                  <a:lnTo>
                    <a:pt x="409194" y="536295"/>
                  </a:lnTo>
                  <a:lnTo>
                    <a:pt x="406273" y="535660"/>
                  </a:lnTo>
                  <a:lnTo>
                    <a:pt x="403288" y="535647"/>
                  </a:lnTo>
                  <a:lnTo>
                    <a:pt x="400354" y="536257"/>
                  </a:lnTo>
                  <a:lnTo>
                    <a:pt x="390423" y="549795"/>
                  </a:lnTo>
                  <a:lnTo>
                    <a:pt x="390728" y="552767"/>
                  </a:lnTo>
                  <a:lnTo>
                    <a:pt x="437578" y="585584"/>
                  </a:lnTo>
                  <a:lnTo>
                    <a:pt x="0" y="585584"/>
                  </a:lnTo>
                  <a:lnTo>
                    <a:pt x="0" y="614159"/>
                  </a:lnTo>
                  <a:lnTo>
                    <a:pt x="437578" y="614159"/>
                  </a:lnTo>
                  <a:lnTo>
                    <a:pt x="397510" y="637540"/>
                  </a:lnTo>
                  <a:lnTo>
                    <a:pt x="390423" y="649947"/>
                  </a:lnTo>
                  <a:lnTo>
                    <a:pt x="390753" y="652907"/>
                  </a:lnTo>
                  <a:lnTo>
                    <a:pt x="403288" y="664095"/>
                  </a:lnTo>
                  <a:lnTo>
                    <a:pt x="406273" y="664083"/>
                  </a:lnTo>
                  <a:lnTo>
                    <a:pt x="409194" y="663448"/>
                  </a:lnTo>
                  <a:lnTo>
                    <a:pt x="411911" y="662216"/>
                  </a:lnTo>
                  <a:lnTo>
                    <a:pt x="494296" y="614159"/>
                  </a:lnTo>
                  <a:lnTo>
                    <a:pt x="518795" y="599871"/>
                  </a:lnTo>
                  <a:close/>
                </a:path>
                <a:path w="2881629" h="3378200">
                  <a:moveTo>
                    <a:pt x="1163180" y="2943187"/>
                  </a:moveTo>
                  <a:lnTo>
                    <a:pt x="1150759" y="2917456"/>
                  </a:lnTo>
                  <a:lnTo>
                    <a:pt x="317080" y="3320288"/>
                  </a:lnTo>
                  <a:lnTo>
                    <a:pt x="343001" y="3281794"/>
                  </a:lnTo>
                  <a:lnTo>
                    <a:pt x="332143" y="3259556"/>
                  </a:lnTo>
                  <a:lnTo>
                    <a:pt x="329158" y="3259671"/>
                  </a:lnTo>
                  <a:lnTo>
                    <a:pt x="250190" y="3368471"/>
                  </a:lnTo>
                  <a:lnTo>
                    <a:pt x="373545" y="3378111"/>
                  </a:lnTo>
                  <a:lnTo>
                    <a:pt x="387959" y="3369005"/>
                  </a:lnTo>
                  <a:lnTo>
                    <a:pt x="388708" y="3366465"/>
                  </a:lnTo>
                  <a:lnTo>
                    <a:pt x="329526" y="3346018"/>
                  </a:lnTo>
                  <a:lnTo>
                    <a:pt x="281940" y="3369005"/>
                  </a:lnTo>
                  <a:lnTo>
                    <a:pt x="292049" y="3364115"/>
                  </a:lnTo>
                  <a:lnTo>
                    <a:pt x="329526" y="3346018"/>
                  </a:lnTo>
                  <a:lnTo>
                    <a:pt x="1163180" y="2943187"/>
                  </a:lnTo>
                  <a:close/>
                </a:path>
                <a:path w="2881629" h="3378200">
                  <a:moveTo>
                    <a:pt x="2881630" y="65836"/>
                  </a:moveTo>
                  <a:lnTo>
                    <a:pt x="2775635" y="1993"/>
                  </a:lnTo>
                  <a:lnTo>
                    <a:pt x="2772930" y="723"/>
                  </a:lnTo>
                  <a:lnTo>
                    <a:pt x="2770022" y="50"/>
                  </a:lnTo>
                  <a:lnTo>
                    <a:pt x="2767038" y="0"/>
                  </a:lnTo>
                  <a:lnTo>
                    <a:pt x="2764104" y="558"/>
                  </a:lnTo>
                  <a:lnTo>
                    <a:pt x="2753982" y="13970"/>
                  </a:lnTo>
                  <a:lnTo>
                    <a:pt x="2754236" y="16941"/>
                  </a:lnTo>
                  <a:lnTo>
                    <a:pt x="2800642" y="50419"/>
                  </a:lnTo>
                  <a:lnTo>
                    <a:pt x="2024583" y="39484"/>
                  </a:lnTo>
                  <a:lnTo>
                    <a:pt x="2024176" y="68059"/>
                  </a:lnTo>
                  <a:lnTo>
                    <a:pt x="2800235" y="78981"/>
                  </a:lnTo>
                  <a:lnTo>
                    <a:pt x="2759837" y="101790"/>
                  </a:lnTo>
                  <a:lnTo>
                    <a:pt x="2752572" y="114096"/>
                  </a:lnTo>
                  <a:lnTo>
                    <a:pt x="2752852" y="117068"/>
                  </a:lnTo>
                  <a:lnTo>
                    <a:pt x="2768219" y="128460"/>
                  </a:lnTo>
                  <a:lnTo>
                    <a:pt x="2771140" y="127863"/>
                  </a:lnTo>
                  <a:lnTo>
                    <a:pt x="2773883" y="126669"/>
                  </a:lnTo>
                  <a:lnTo>
                    <a:pt x="2857042" y="79717"/>
                  </a:lnTo>
                  <a:lnTo>
                    <a:pt x="2881630" y="6583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5207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微服务架构和灰度部署下的覆盖率采集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32839" y="892810"/>
            <a:ext cx="3326129" cy="1896110"/>
            <a:chOff x="1132839" y="892810"/>
            <a:chExt cx="3326129" cy="1896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839" y="892810"/>
              <a:ext cx="3326130" cy="18961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49423" y="1028700"/>
              <a:ext cx="2010410" cy="1620520"/>
            </a:xfrm>
            <a:custGeom>
              <a:avLst/>
              <a:gdLst/>
              <a:ahLst/>
              <a:cxnLst/>
              <a:rect l="l" t="t" r="r" b="b"/>
              <a:pathLst>
                <a:path w="2010410" h="1620520">
                  <a:moveTo>
                    <a:pt x="2010155" y="1620012"/>
                  </a:moveTo>
                  <a:lnTo>
                    <a:pt x="0" y="1620012"/>
                  </a:lnTo>
                  <a:lnTo>
                    <a:pt x="0" y="0"/>
                  </a:lnTo>
                  <a:lnTo>
                    <a:pt x="2010155" y="0"/>
                  </a:lnTo>
                  <a:lnTo>
                    <a:pt x="2010155" y="1620012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42819" y="1021715"/>
              <a:ext cx="2022475" cy="1632585"/>
            </a:xfrm>
            <a:custGeom>
              <a:avLst/>
              <a:gdLst/>
              <a:ahLst/>
              <a:cxnLst/>
              <a:rect l="l" t="t" r="r" b="b"/>
              <a:pathLst>
                <a:path w="2022475" h="1632585">
                  <a:moveTo>
                    <a:pt x="2022475" y="1632585"/>
                  </a:moveTo>
                  <a:lnTo>
                    <a:pt x="0" y="1632585"/>
                  </a:lnTo>
                  <a:lnTo>
                    <a:pt x="0" y="0"/>
                  </a:lnTo>
                  <a:lnTo>
                    <a:pt x="2022475" y="0"/>
                  </a:lnTo>
                  <a:lnTo>
                    <a:pt x="20224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9885"/>
                  </a:lnTo>
                  <a:lnTo>
                    <a:pt x="6350" y="1619885"/>
                  </a:lnTo>
                  <a:lnTo>
                    <a:pt x="12700" y="1626235"/>
                  </a:lnTo>
                  <a:lnTo>
                    <a:pt x="2022475" y="1626235"/>
                  </a:lnTo>
                  <a:lnTo>
                    <a:pt x="2022475" y="1632585"/>
                  </a:lnTo>
                  <a:close/>
                </a:path>
                <a:path w="2022475" h="16325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022475" h="1632585">
                  <a:moveTo>
                    <a:pt x="20097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009775" y="6350"/>
                  </a:lnTo>
                  <a:lnTo>
                    <a:pt x="2009775" y="12700"/>
                  </a:lnTo>
                  <a:close/>
                </a:path>
                <a:path w="2022475" h="1632585">
                  <a:moveTo>
                    <a:pt x="2009775" y="1626235"/>
                  </a:moveTo>
                  <a:lnTo>
                    <a:pt x="2009775" y="6350"/>
                  </a:lnTo>
                  <a:lnTo>
                    <a:pt x="2016125" y="12700"/>
                  </a:lnTo>
                  <a:lnTo>
                    <a:pt x="2022475" y="12700"/>
                  </a:lnTo>
                  <a:lnTo>
                    <a:pt x="2022475" y="1619885"/>
                  </a:lnTo>
                  <a:lnTo>
                    <a:pt x="2016125" y="1619885"/>
                  </a:lnTo>
                  <a:lnTo>
                    <a:pt x="2009775" y="1626235"/>
                  </a:lnTo>
                  <a:close/>
                </a:path>
                <a:path w="2022475" h="1632585">
                  <a:moveTo>
                    <a:pt x="2022475" y="12700"/>
                  </a:moveTo>
                  <a:lnTo>
                    <a:pt x="2016125" y="12700"/>
                  </a:lnTo>
                  <a:lnTo>
                    <a:pt x="2009775" y="6350"/>
                  </a:lnTo>
                  <a:lnTo>
                    <a:pt x="2022475" y="6350"/>
                  </a:lnTo>
                  <a:lnTo>
                    <a:pt x="2022475" y="12700"/>
                  </a:lnTo>
                  <a:close/>
                </a:path>
                <a:path w="2022475" h="1632585">
                  <a:moveTo>
                    <a:pt x="12700" y="1626235"/>
                  </a:moveTo>
                  <a:lnTo>
                    <a:pt x="6350" y="1619885"/>
                  </a:lnTo>
                  <a:lnTo>
                    <a:pt x="12700" y="1619885"/>
                  </a:lnTo>
                  <a:lnTo>
                    <a:pt x="12700" y="1626235"/>
                  </a:lnTo>
                  <a:close/>
                </a:path>
                <a:path w="2022475" h="1632585">
                  <a:moveTo>
                    <a:pt x="2009775" y="1626235"/>
                  </a:moveTo>
                  <a:lnTo>
                    <a:pt x="12700" y="1626235"/>
                  </a:lnTo>
                  <a:lnTo>
                    <a:pt x="12700" y="1619885"/>
                  </a:lnTo>
                  <a:lnTo>
                    <a:pt x="2009775" y="1619885"/>
                  </a:lnTo>
                  <a:lnTo>
                    <a:pt x="2009775" y="1626235"/>
                  </a:lnTo>
                  <a:close/>
                </a:path>
                <a:path w="2022475" h="1632585">
                  <a:moveTo>
                    <a:pt x="2022475" y="1626235"/>
                  </a:moveTo>
                  <a:lnTo>
                    <a:pt x="2009775" y="1626235"/>
                  </a:lnTo>
                  <a:lnTo>
                    <a:pt x="2016125" y="1619885"/>
                  </a:lnTo>
                  <a:lnTo>
                    <a:pt x="2022475" y="1619885"/>
                  </a:lnTo>
                  <a:lnTo>
                    <a:pt x="2022475" y="162623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0931" y="1028700"/>
              <a:ext cx="818515" cy="1620520"/>
            </a:xfrm>
            <a:custGeom>
              <a:avLst/>
              <a:gdLst/>
              <a:ahLst/>
              <a:cxnLst/>
              <a:rect l="l" t="t" r="r" b="b"/>
              <a:pathLst>
                <a:path w="818514" h="1620520">
                  <a:moveTo>
                    <a:pt x="818388" y="1620012"/>
                  </a:moveTo>
                  <a:lnTo>
                    <a:pt x="0" y="1620012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6200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50644" y="1018540"/>
              <a:ext cx="837565" cy="1638935"/>
            </a:xfrm>
            <a:custGeom>
              <a:avLst/>
              <a:gdLst/>
              <a:ahLst/>
              <a:cxnLst/>
              <a:rect l="l" t="t" r="r" b="b"/>
              <a:pathLst>
                <a:path w="837564" h="1638935">
                  <a:moveTo>
                    <a:pt x="837565" y="1638935"/>
                  </a:moveTo>
                  <a:lnTo>
                    <a:pt x="0" y="163893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619885"/>
                  </a:lnTo>
                  <a:lnTo>
                    <a:pt x="9525" y="1619885"/>
                  </a:lnTo>
                  <a:lnTo>
                    <a:pt x="19050" y="1629410"/>
                  </a:lnTo>
                  <a:lnTo>
                    <a:pt x="837565" y="1629410"/>
                  </a:lnTo>
                  <a:lnTo>
                    <a:pt x="837565" y="1638935"/>
                  </a:lnTo>
                  <a:close/>
                </a:path>
                <a:path w="837564" h="16389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3893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619885"/>
                  </a:lnTo>
                  <a:lnTo>
                    <a:pt x="828040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38935">
                  <a:moveTo>
                    <a:pt x="19050" y="1629410"/>
                  </a:moveTo>
                  <a:lnTo>
                    <a:pt x="9525" y="1619885"/>
                  </a:lnTo>
                  <a:lnTo>
                    <a:pt x="19050" y="1619885"/>
                  </a:lnTo>
                  <a:lnTo>
                    <a:pt x="19050" y="162941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19050" y="1629410"/>
                  </a:lnTo>
                  <a:lnTo>
                    <a:pt x="19050" y="1619885"/>
                  </a:lnTo>
                  <a:lnTo>
                    <a:pt x="818515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629410"/>
                  </a:moveTo>
                  <a:lnTo>
                    <a:pt x="818515" y="1629410"/>
                  </a:lnTo>
                  <a:lnTo>
                    <a:pt x="828040" y="1619885"/>
                  </a:lnTo>
                  <a:lnTo>
                    <a:pt x="837565" y="1619885"/>
                  </a:lnTo>
                  <a:lnTo>
                    <a:pt x="837565" y="1629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11223" y="1094232"/>
              <a:ext cx="716280" cy="302260"/>
            </a:xfrm>
            <a:custGeom>
              <a:avLst/>
              <a:gdLst/>
              <a:ahLst/>
              <a:cxnLst/>
              <a:rect l="l" t="t" r="r" b="b"/>
              <a:pathLst>
                <a:path w="716280" h="302259">
                  <a:moveTo>
                    <a:pt x="358139" y="301752"/>
                  </a:moveTo>
                  <a:lnTo>
                    <a:pt x="0" y="242316"/>
                  </a:lnTo>
                  <a:lnTo>
                    <a:pt x="0" y="0"/>
                  </a:lnTo>
                  <a:lnTo>
                    <a:pt x="716280" y="0"/>
                  </a:lnTo>
                  <a:lnTo>
                    <a:pt x="716280" y="242316"/>
                  </a:lnTo>
                  <a:lnTo>
                    <a:pt x="358139" y="30175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01444" y="1085215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09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7"/>
                  </a:lnTo>
                  <a:lnTo>
                    <a:pt x="11099" y="241427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2"/>
                  </a:lnTo>
                  <a:lnTo>
                    <a:pt x="481236" y="301752"/>
                  </a:lnTo>
                  <a:lnTo>
                    <a:pt x="367982" y="320814"/>
                  </a:lnTo>
                  <a:close/>
                </a:path>
                <a:path w="735964" h="32130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09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09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7"/>
                  </a:lnTo>
                  <a:lnTo>
                    <a:pt x="724865" y="241427"/>
                  </a:lnTo>
                  <a:lnTo>
                    <a:pt x="716915" y="242764"/>
                  </a:lnTo>
                  <a:close/>
                </a:path>
                <a:path w="735964" h="321309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09">
                  <a:moveTo>
                    <a:pt x="19050" y="250825"/>
                  </a:moveTo>
                  <a:lnTo>
                    <a:pt x="11099" y="241427"/>
                  </a:lnTo>
                  <a:lnTo>
                    <a:pt x="19050" y="242764"/>
                  </a:lnTo>
                  <a:lnTo>
                    <a:pt x="19050" y="250825"/>
                  </a:lnTo>
                  <a:close/>
                </a:path>
                <a:path w="735964" h="321309">
                  <a:moveTo>
                    <a:pt x="19050" y="242764"/>
                  </a:moveTo>
                  <a:lnTo>
                    <a:pt x="11099" y="241427"/>
                  </a:lnTo>
                  <a:lnTo>
                    <a:pt x="19050" y="241427"/>
                  </a:lnTo>
                  <a:lnTo>
                    <a:pt x="19050" y="242764"/>
                  </a:lnTo>
                  <a:close/>
                </a:path>
                <a:path w="735964" h="321309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7"/>
                  </a:lnTo>
                  <a:lnTo>
                    <a:pt x="716915" y="250825"/>
                  </a:lnTo>
                  <a:close/>
                </a:path>
                <a:path w="735964" h="321309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7"/>
                  </a:lnTo>
                  <a:lnTo>
                    <a:pt x="735965" y="241427"/>
                  </a:lnTo>
                  <a:lnTo>
                    <a:pt x="735965" y="250825"/>
                  </a:lnTo>
                  <a:close/>
                </a:path>
                <a:path w="735964" h="321309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09">
                  <a:moveTo>
                    <a:pt x="481236" y="301752"/>
                  </a:moveTo>
                  <a:lnTo>
                    <a:pt x="369557" y="301752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2"/>
                  </a:lnTo>
                  <a:close/>
                </a:path>
                <a:path w="735964" h="321309">
                  <a:moveTo>
                    <a:pt x="369557" y="301752"/>
                  </a:moveTo>
                  <a:lnTo>
                    <a:pt x="366407" y="301752"/>
                  </a:lnTo>
                  <a:lnTo>
                    <a:pt x="367982" y="301486"/>
                  </a:lnTo>
                  <a:lnTo>
                    <a:pt x="369557" y="301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80360" y="1421892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10" h="238125">
                  <a:moveTo>
                    <a:pt x="138683" y="237744"/>
                  </a:moveTo>
                  <a:lnTo>
                    <a:pt x="138683" y="178308"/>
                  </a:lnTo>
                  <a:lnTo>
                    <a:pt x="0" y="178308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7556" y="118872"/>
                  </a:lnTo>
                  <a:lnTo>
                    <a:pt x="138683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70835" y="139940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07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82"/>
                  </a:lnTo>
                  <a:lnTo>
                    <a:pt x="148272" y="72682"/>
                  </a:lnTo>
                  <a:lnTo>
                    <a:pt x="138747" y="82207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69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82"/>
                  </a:lnTo>
                  <a:lnTo>
                    <a:pt x="138747" y="72682"/>
                  </a:lnTo>
                  <a:lnTo>
                    <a:pt x="138747" y="82207"/>
                  </a:lnTo>
                  <a:lnTo>
                    <a:pt x="19050" y="82207"/>
                  </a:lnTo>
                  <a:lnTo>
                    <a:pt x="9525" y="91732"/>
                  </a:lnTo>
                  <a:lnTo>
                    <a:pt x="19050" y="91732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69" h="283210">
                  <a:moveTo>
                    <a:pt x="157797" y="91732"/>
                  </a:moveTo>
                  <a:lnTo>
                    <a:pt x="19050" y="91732"/>
                  </a:lnTo>
                  <a:lnTo>
                    <a:pt x="19050" y="82207"/>
                  </a:lnTo>
                  <a:lnTo>
                    <a:pt x="138747" y="82207"/>
                  </a:lnTo>
                  <a:lnTo>
                    <a:pt x="148272" y="72682"/>
                  </a:lnTo>
                  <a:lnTo>
                    <a:pt x="157797" y="72682"/>
                  </a:lnTo>
                  <a:lnTo>
                    <a:pt x="157797" y="91732"/>
                  </a:lnTo>
                  <a:close/>
                </a:path>
                <a:path w="280669" h="283210">
                  <a:moveTo>
                    <a:pt x="19050" y="91732"/>
                  </a:moveTo>
                  <a:lnTo>
                    <a:pt x="9525" y="91732"/>
                  </a:lnTo>
                  <a:lnTo>
                    <a:pt x="19050" y="82207"/>
                  </a:lnTo>
                  <a:lnTo>
                    <a:pt x="19050" y="91732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69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74391" y="1112520"/>
              <a:ext cx="381000" cy="1449705"/>
            </a:xfrm>
            <a:custGeom>
              <a:avLst/>
              <a:gdLst/>
              <a:ahLst/>
              <a:cxnLst/>
              <a:rect l="l" t="t" r="r" b="b"/>
              <a:pathLst>
                <a:path w="381000" h="1449705">
                  <a:moveTo>
                    <a:pt x="381000" y="1449323"/>
                  </a:moveTo>
                  <a:lnTo>
                    <a:pt x="0" y="1449323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1449323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64104" y="1102995"/>
              <a:ext cx="400685" cy="1468120"/>
            </a:xfrm>
            <a:custGeom>
              <a:avLst/>
              <a:gdLst/>
              <a:ahLst/>
              <a:cxnLst/>
              <a:rect l="l" t="t" r="r" b="b"/>
              <a:pathLst>
                <a:path w="400685" h="1468120">
                  <a:moveTo>
                    <a:pt x="400684" y="1468119"/>
                  </a:moveTo>
                  <a:lnTo>
                    <a:pt x="0" y="1468119"/>
                  </a:lnTo>
                  <a:lnTo>
                    <a:pt x="0" y="0"/>
                  </a:lnTo>
                  <a:lnTo>
                    <a:pt x="400684" y="0"/>
                  </a:lnTo>
                  <a:lnTo>
                    <a:pt x="400684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1449069"/>
                  </a:lnTo>
                  <a:lnTo>
                    <a:pt x="9525" y="1449069"/>
                  </a:lnTo>
                  <a:lnTo>
                    <a:pt x="19050" y="1458594"/>
                  </a:lnTo>
                  <a:lnTo>
                    <a:pt x="400684" y="1458594"/>
                  </a:lnTo>
                  <a:lnTo>
                    <a:pt x="400684" y="1468119"/>
                  </a:lnTo>
                  <a:close/>
                </a:path>
                <a:path w="400685" h="146812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400685" h="1468120">
                  <a:moveTo>
                    <a:pt x="381634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81634" y="9524"/>
                  </a:lnTo>
                  <a:lnTo>
                    <a:pt x="381634" y="19049"/>
                  </a:lnTo>
                  <a:close/>
                </a:path>
                <a:path w="400685" h="1468120">
                  <a:moveTo>
                    <a:pt x="381634" y="1458594"/>
                  </a:moveTo>
                  <a:lnTo>
                    <a:pt x="381634" y="9524"/>
                  </a:lnTo>
                  <a:lnTo>
                    <a:pt x="391159" y="19049"/>
                  </a:lnTo>
                  <a:lnTo>
                    <a:pt x="400684" y="19049"/>
                  </a:lnTo>
                  <a:lnTo>
                    <a:pt x="400684" y="1449069"/>
                  </a:lnTo>
                  <a:lnTo>
                    <a:pt x="391159" y="1449069"/>
                  </a:lnTo>
                  <a:lnTo>
                    <a:pt x="381634" y="1458594"/>
                  </a:lnTo>
                  <a:close/>
                </a:path>
                <a:path w="400685" h="1468120">
                  <a:moveTo>
                    <a:pt x="400684" y="19049"/>
                  </a:moveTo>
                  <a:lnTo>
                    <a:pt x="391159" y="19049"/>
                  </a:lnTo>
                  <a:lnTo>
                    <a:pt x="381634" y="9524"/>
                  </a:lnTo>
                  <a:lnTo>
                    <a:pt x="400684" y="9524"/>
                  </a:lnTo>
                  <a:lnTo>
                    <a:pt x="400684" y="19049"/>
                  </a:lnTo>
                  <a:close/>
                </a:path>
                <a:path w="400685" h="1468120">
                  <a:moveTo>
                    <a:pt x="19050" y="1458594"/>
                  </a:moveTo>
                  <a:lnTo>
                    <a:pt x="9525" y="1449069"/>
                  </a:lnTo>
                  <a:lnTo>
                    <a:pt x="19050" y="1449069"/>
                  </a:lnTo>
                  <a:lnTo>
                    <a:pt x="19050" y="1458594"/>
                  </a:lnTo>
                  <a:close/>
                </a:path>
                <a:path w="400685" h="1468120">
                  <a:moveTo>
                    <a:pt x="381634" y="1458594"/>
                  </a:moveTo>
                  <a:lnTo>
                    <a:pt x="19050" y="1458594"/>
                  </a:lnTo>
                  <a:lnTo>
                    <a:pt x="19050" y="1449069"/>
                  </a:lnTo>
                  <a:lnTo>
                    <a:pt x="381634" y="1449069"/>
                  </a:lnTo>
                  <a:lnTo>
                    <a:pt x="381634" y="1458594"/>
                  </a:lnTo>
                  <a:close/>
                </a:path>
                <a:path w="400685" h="1468120">
                  <a:moveTo>
                    <a:pt x="400684" y="1458594"/>
                  </a:moveTo>
                  <a:lnTo>
                    <a:pt x="381634" y="1458594"/>
                  </a:lnTo>
                  <a:lnTo>
                    <a:pt x="391159" y="1449069"/>
                  </a:lnTo>
                  <a:lnTo>
                    <a:pt x="400684" y="1449069"/>
                  </a:lnTo>
                  <a:lnTo>
                    <a:pt x="400684" y="1458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437129" y="1403984"/>
            <a:ext cx="2540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采 集 器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80931" y="1251585"/>
            <a:ext cx="981710" cy="558800"/>
            <a:chOff x="3080931" y="1251585"/>
            <a:chExt cx="981710" cy="558800"/>
          </a:xfrm>
        </p:grpSpPr>
        <p:sp>
          <p:nvSpPr>
            <p:cNvPr id="17" name="object 17"/>
            <p:cNvSpPr/>
            <p:nvPr/>
          </p:nvSpPr>
          <p:spPr>
            <a:xfrm>
              <a:off x="3157728" y="1261872"/>
              <a:ext cx="895350" cy="539750"/>
            </a:xfrm>
            <a:custGeom>
              <a:avLst/>
              <a:gdLst/>
              <a:ahLst/>
              <a:cxnLst/>
              <a:rect l="l" t="t" r="r" b="b"/>
              <a:pathLst>
                <a:path w="895350" h="539750">
                  <a:moveTo>
                    <a:pt x="794004" y="539495"/>
                  </a:moveTo>
                  <a:lnTo>
                    <a:pt x="0" y="539495"/>
                  </a:lnTo>
                  <a:lnTo>
                    <a:pt x="12884" y="536562"/>
                  </a:lnTo>
                  <a:lnTo>
                    <a:pt x="23502" y="529261"/>
                  </a:lnTo>
                  <a:lnTo>
                    <a:pt x="30752" y="518695"/>
                  </a:lnTo>
                  <a:lnTo>
                    <a:pt x="33528" y="505967"/>
                  </a:lnTo>
                  <a:lnTo>
                    <a:pt x="0" y="505967"/>
                  </a:lnTo>
                  <a:lnTo>
                    <a:pt x="8890" y="505256"/>
                  </a:lnTo>
                  <a:lnTo>
                    <a:pt x="16433" y="497700"/>
                  </a:lnTo>
                  <a:lnTo>
                    <a:pt x="16433" y="479069"/>
                  </a:lnTo>
                  <a:lnTo>
                    <a:pt x="8890" y="471512"/>
                  </a:lnTo>
                  <a:lnTo>
                    <a:pt x="0" y="470915"/>
                  </a:lnTo>
                  <a:lnTo>
                    <a:pt x="33528" y="470915"/>
                  </a:lnTo>
                  <a:lnTo>
                    <a:pt x="33632" y="32969"/>
                  </a:lnTo>
                  <a:lnTo>
                    <a:pt x="67056" y="0"/>
                  </a:lnTo>
                  <a:lnTo>
                    <a:pt x="861060" y="0"/>
                  </a:lnTo>
                  <a:lnTo>
                    <a:pt x="874255" y="2218"/>
                  </a:lnTo>
                  <a:lnTo>
                    <a:pt x="884989" y="9212"/>
                  </a:lnTo>
                  <a:lnTo>
                    <a:pt x="892228" y="19850"/>
                  </a:lnTo>
                  <a:lnTo>
                    <a:pt x="894880" y="32969"/>
                  </a:lnTo>
                  <a:lnTo>
                    <a:pt x="57721" y="32969"/>
                  </a:lnTo>
                  <a:lnTo>
                    <a:pt x="50177" y="40525"/>
                  </a:lnTo>
                  <a:lnTo>
                    <a:pt x="50177" y="59156"/>
                  </a:lnTo>
                  <a:lnTo>
                    <a:pt x="57721" y="66700"/>
                  </a:lnTo>
                  <a:lnTo>
                    <a:pt x="862701" y="66700"/>
                  </a:lnTo>
                  <a:lnTo>
                    <a:pt x="861060" y="67055"/>
                  </a:lnTo>
                  <a:lnTo>
                    <a:pt x="827532" y="67055"/>
                  </a:lnTo>
                  <a:lnTo>
                    <a:pt x="827532" y="505967"/>
                  </a:lnTo>
                  <a:lnTo>
                    <a:pt x="824813" y="518695"/>
                  </a:lnTo>
                  <a:lnTo>
                    <a:pt x="817583" y="529261"/>
                  </a:lnTo>
                  <a:lnTo>
                    <a:pt x="806945" y="536562"/>
                  </a:lnTo>
                  <a:lnTo>
                    <a:pt x="794004" y="539495"/>
                  </a:lnTo>
                  <a:close/>
                </a:path>
                <a:path w="895350" h="539750">
                  <a:moveTo>
                    <a:pt x="862701" y="66700"/>
                  </a:moveTo>
                  <a:lnTo>
                    <a:pt x="67043" y="66700"/>
                  </a:lnTo>
                  <a:lnTo>
                    <a:pt x="80170" y="64058"/>
                  </a:lnTo>
                  <a:lnTo>
                    <a:pt x="90888" y="56865"/>
                  </a:lnTo>
                  <a:lnTo>
                    <a:pt x="98043" y="46335"/>
                  </a:lnTo>
                  <a:lnTo>
                    <a:pt x="100584" y="33527"/>
                  </a:lnTo>
                  <a:lnTo>
                    <a:pt x="67056" y="33527"/>
                  </a:lnTo>
                  <a:lnTo>
                    <a:pt x="57721" y="32969"/>
                  </a:lnTo>
                  <a:lnTo>
                    <a:pt x="894880" y="32969"/>
                  </a:lnTo>
                  <a:lnTo>
                    <a:pt x="892228" y="46105"/>
                  </a:lnTo>
                  <a:lnTo>
                    <a:pt x="884989" y="56865"/>
                  </a:lnTo>
                  <a:lnTo>
                    <a:pt x="874241" y="64199"/>
                  </a:lnTo>
                  <a:lnTo>
                    <a:pt x="862701" y="6670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1152" y="1292352"/>
              <a:ext cx="140208" cy="5120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931" y="1251585"/>
              <a:ext cx="981214" cy="5588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961639" y="1011555"/>
            <a:ext cx="1270635" cy="727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YaHei"/>
                <a:cs typeface="Microsoft YaHei"/>
              </a:rPr>
              <a:t>覆盖率监控进</a:t>
            </a:r>
            <a:r>
              <a:rPr dirty="0" sz="1400" spc="5">
                <a:latin typeface="Microsoft YaHei"/>
                <a:cs typeface="Microsoft YaHei"/>
              </a:rPr>
              <a:t>程</a:t>
            </a:r>
            <a:endParaRPr sz="1400">
              <a:latin typeface="Microsoft YaHei"/>
              <a:cs typeface="Microsoft YaHei"/>
            </a:endParaRPr>
          </a:p>
          <a:p>
            <a:pPr algn="ctr" marR="8890">
              <a:lnSpc>
                <a:spcPct val="100000"/>
              </a:lnSpc>
              <a:spcBef>
                <a:spcPts val="955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XML</a:t>
            </a:r>
            <a:endParaRPr sz="1200">
              <a:latin typeface="Microsoft YaHei"/>
              <a:cs typeface="Microsoft YaHei"/>
            </a:endParaRPr>
          </a:p>
          <a:p>
            <a:pPr algn="ctr" marR="10795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r>
              <a:rPr dirty="0" sz="1200" b="1">
                <a:solidFill>
                  <a:srgbClr val="FFFF00"/>
                </a:solidFill>
                <a:latin typeface="Microsoft YaHei"/>
                <a:cs typeface="Microsoft YaHei"/>
              </a:rPr>
              <a:t>V1.0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414" y="996949"/>
            <a:ext cx="2038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应 用 节 点  </a:t>
            </a: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1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07160" y="889635"/>
            <a:ext cx="6419850" cy="3830954"/>
            <a:chOff x="1407160" y="889635"/>
            <a:chExt cx="6419850" cy="3830954"/>
          </a:xfrm>
        </p:grpSpPr>
        <p:sp>
          <p:nvSpPr>
            <p:cNvPr id="23" name="object 23"/>
            <p:cNvSpPr/>
            <p:nvPr/>
          </p:nvSpPr>
          <p:spPr>
            <a:xfrm>
              <a:off x="2880360" y="2104644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19">
                  <a:moveTo>
                    <a:pt x="138683" y="236219"/>
                  </a:moveTo>
                  <a:lnTo>
                    <a:pt x="138683" y="176783"/>
                  </a:lnTo>
                  <a:lnTo>
                    <a:pt x="0" y="176783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7556" y="118872"/>
                  </a:lnTo>
                  <a:lnTo>
                    <a:pt x="138683" y="2362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70835" y="208139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69" h="283210">
                  <a:moveTo>
                    <a:pt x="138747" y="210172"/>
                  </a:moveTo>
                  <a:lnTo>
                    <a:pt x="0" y="210172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22"/>
                  </a:lnTo>
                  <a:lnTo>
                    <a:pt x="9525" y="191122"/>
                  </a:lnTo>
                  <a:lnTo>
                    <a:pt x="19050" y="200647"/>
                  </a:lnTo>
                  <a:lnTo>
                    <a:pt x="138747" y="200647"/>
                  </a:lnTo>
                  <a:lnTo>
                    <a:pt x="138747" y="210172"/>
                  </a:lnTo>
                  <a:close/>
                </a:path>
                <a:path w="280669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69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47"/>
                  </a:moveTo>
                  <a:lnTo>
                    <a:pt x="9525" y="191122"/>
                  </a:lnTo>
                  <a:lnTo>
                    <a:pt x="19050" y="191122"/>
                  </a:lnTo>
                  <a:lnTo>
                    <a:pt x="19050" y="200647"/>
                  </a:lnTo>
                  <a:close/>
                </a:path>
                <a:path w="280669" h="283210">
                  <a:moveTo>
                    <a:pt x="157797" y="210172"/>
                  </a:moveTo>
                  <a:lnTo>
                    <a:pt x="148272" y="210172"/>
                  </a:lnTo>
                  <a:lnTo>
                    <a:pt x="138747" y="200647"/>
                  </a:lnTo>
                  <a:lnTo>
                    <a:pt x="19050" y="200647"/>
                  </a:lnTo>
                  <a:lnTo>
                    <a:pt x="19050" y="191122"/>
                  </a:lnTo>
                  <a:lnTo>
                    <a:pt x="157797" y="191122"/>
                  </a:lnTo>
                  <a:lnTo>
                    <a:pt x="157797" y="210172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47"/>
                  </a:lnTo>
                  <a:lnTo>
                    <a:pt x="148272" y="210172"/>
                  </a:lnTo>
                  <a:lnTo>
                    <a:pt x="157797" y="210172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17320" y="2189988"/>
              <a:ext cx="716280" cy="210820"/>
            </a:xfrm>
            <a:custGeom>
              <a:avLst/>
              <a:gdLst/>
              <a:ahLst/>
              <a:cxnLst/>
              <a:rect l="l" t="t" r="r" b="b"/>
              <a:pathLst>
                <a:path w="716280" h="210819">
                  <a:moveTo>
                    <a:pt x="716280" y="210312"/>
                  </a:moveTo>
                  <a:lnTo>
                    <a:pt x="0" y="210312"/>
                  </a:lnTo>
                  <a:lnTo>
                    <a:pt x="0" y="42672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21031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07160" y="2180564"/>
              <a:ext cx="735330" cy="229870"/>
            </a:xfrm>
            <a:custGeom>
              <a:avLst/>
              <a:gdLst/>
              <a:ahLst/>
              <a:cxnLst/>
              <a:rect l="l" t="t" r="r" b="b"/>
              <a:pathLst>
                <a:path w="735330" h="229869">
                  <a:moveTo>
                    <a:pt x="735329" y="229247"/>
                  </a:moveTo>
                  <a:lnTo>
                    <a:pt x="0" y="229247"/>
                  </a:lnTo>
                  <a:lnTo>
                    <a:pt x="0" y="44437"/>
                  </a:lnTo>
                  <a:lnTo>
                    <a:pt x="151409" y="0"/>
                  </a:lnTo>
                  <a:lnTo>
                    <a:pt x="735329" y="0"/>
                  </a:lnTo>
                  <a:lnTo>
                    <a:pt x="735329" y="9525"/>
                  </a:lnTo>
                  <a:lnTo>
                    <a:pt x="716279" y="9525"/>
                  </a:lnTo>
                  <a:lnTo>
                    <a:pt x="716279" y="18668"/>
                  </a:lnTo>
                  <a:lnTo>
                    <a:pt x="155460" y="18668"/>
                  </a:lnTo>
                  <a:lnTo>
                    <a:pt x="152781" y="19050"/>
                  </a:lnTo>
                  <a:lnTo>
                    <a:pt x="154162" y="19050"/>
                  </a:lnTo>
                  <a:lnTo>
                    <a:pt x="43366" y="51562"/>
                  </a:lnTo>
                  <a:lnTo>
                    <a:pt x="19050" y="51562"/>
                  </a:lnTo>
                  <a:lnTo>
                    <a:pt x="12204" y="60706"/>
                  </a:lnTo>
                  <a:lnTo>
                    <a:pt x="19050" y="60706"/>
                  </a:lnTo>
                  <a:lnTo>
                    <a:pt x="19050" y="210197"/>
                  </a:lnTo>
                  <a:lnTo>
                    <a:pt x="9525" y="210197"/>
                  </a:lnTo>
                  <a:lnTo>
                    <a:pt x="19050" y="219722"/>
                  </a:lnTo>
                  <a:lnTo>
                    <a:pt x="735329" y="219722"/>
                  </a:lnTo>
                  <a:lnTo>
                    <a:pt x="735329" y="229247"/>
                  </a:lnTo>
                  <a:close/>
                </a:path>
                <a:path w="735330" h="229869">
                  <a:moveTo>
                    <a:pt x="716279" y="219722"/>
                  </a:moveTo>
                  <a:lnTo>
                    <a:pt x="716279" y="9525"/>
                  </a:lnTo>
                  <a:lnTo>
                    <a:pt x="725804" y="19050"/>
                  </a:lnTo>
                  <a:lnTo>
                    <a:pt x="735329" y="19050"/>
                  </a:lnTo>
                  <a:lnTo>
                    <a:pt x="735329" y="210197"/>
                  </a:lnTo>
                  <a:lnTo>
                    <a:pt x="725804" y="210197"/>
                  </a:lnTo>
                  <a:lnTo>
                    <a:pt x="716279" y="219722"/>
                  </a:lnTo>
                  <a:close/>
                </a:path>
                <a:path w="735330" h="229869">
                  <a:moveTo>
                    <a:pt x="735329" y="19050"/>
                  </a:moveTo>
                  <a:lnTo>
                    <a:pt x="725804" y="19050"/>
                  </a:lnTo>
                  <a:lnTo>
                    <a:pt x="716279" y="9525"/>
                  </a:lnTo>
                  <a:lnTo>
                    <a:pt x="735329" y="9525"/>
                  </a:lnTo>
                  <a:lnTo>
                    <a:pt x="735329" y="19050"/>
                  </a:lnTo>
                  <a:close/>
                </a:path>
                <a:path w="735330" h="229869">
                  <a:moveTo>
                    <a:pt x="154162" y="19050"/>
                  </a:moveTo>
                  <a:lnTo>
                    <a:pt x="152781" y="19050"/>
                  </a:lnTo>
                  <a:lnTo>
                    <a:pt x="155460" y="18668"/>
                  </a:lnTo>
                  <a:lnTo>
                    <a:pt x="154162" y="19050"/>
                  </a:lnTo>
                  <a:close/>
                </a:path>
                <a:path w="735330" h="229869">
                  <a:moveTo>
                    <a:pt x="716279" y="19050"/>
                  </a:moveTo>
                  <a:lnTo>
                    <a:pt x="154162" y="19050"/>
                  </a:lnTo>
                  <a:lnTo>
                    <a:pt x="155460" y="18668"/>
                  </a:lnTo>
                  <a:lnTo>
                    <a:pt x="716279" y="18668"/>
                  </a:lnTo>
                  <a:lnTo>
                    <a:pt x="716279" y="19050"/>
                  </a:lnTo>
                  <a:close/>
                </a:path>
                <a:path w="735330" h="229869">
                  <a:moveTo>
                    <a:pt x="12204" y="60706"/>
                  </a:moveTo>
                  <a:lnTo>
                    <a:pt x="19050" y="51562"/>
                  </a:lnTo>
                  <a:lnTo>
                    <a:pt x="19050" y="58697"/>
                  </a:lnTo>
                  <a:lnTo>
                    <a:pt x="12204" y="60706"/>
                  </a:lnTo>
                  <a:close/>
                </a:path>
                <a:path w="735330" h="229869">
                  <a:moveTo>
                    <a:pt x="19050" y="58697"/>
                  </a:moveTo>
                  <a:lnTo>
                    <a:pt x="19050" y="51562"/>
                  </a:lnTo>
                  <a:lnTo>
                    <a:pt x="43366" y="51562"/>
                  </a:lnTo>
                  <a:lnTo>
                    <a:pt x="19050" y="58697"/>
                  </a:lnTo>
                  <a:close/>
                </a:path>
                <a:path w="735330" h="229869">
                  <a:moveTo>
                    <a:pt x="19050" y="60706"/>
                  </a:moveTo>
                  <a:lnTo>
                    <a:pt x="12204" y="60706"/>
                  </a:lnTo>
                  <a:lnTo>
                    <a:pt x="19050" y="58697"/>
                  </a:lnTo>
                  <a:lnTo>
                    <a:pt x="19050" y="60706"/>
                  </a:lnTo>
                  <a:close/>
                </a:path>
                <a:path w="735330" h="229869">
                  <a:moveTo>
                    <a:pt x="19050" y="219722"/>
                  </a:moveTo>
                  <a:lnTo>
                    <a:pt x="9525" y="210197"/>
                  </a:lnTo>
                  <a:lnTo>
                    <a:pt x="19050" y="210197"/>
                  </a:lnTo>
                  <a:lnTo>
                    <a:pt x="19050" y="219722"/>
                  </a:lnTo>
                  <a:close/>
                </a:path>
                <a:path w="735330" h="229869">
                  <a:moveTo>
                    <a:pt x="716279" y="219722"/>
                  </a:moveTo>
                  <a:lnTo>
                    <a:pt x="19050" y="219722"/>
                  </a:lnTo>
                  <a:lnTo>
                    <a:pt x="19050" y="210197"/>
                  </a:lnTo>
                  <a:lnTo>
                    <a:pt x="716279" y="210197"/>
                  </a:lnTo>
                  <a:lnTo>
                    <a:pt x="716279" y="219722"/>
                  </a:lnTo>
                  <a:close/>
                </a:path>
                <a:path w="735330" h="229869">
                  <a:moveTo>
                    <a:pt x="735329" y="219722"/>
                  </a:moveTo>
                  <a:lnTo>
                    <a:pt x="716279" y="219722"/>
                  </a:lnTo>
                  <a:lnTo>
                    <a:pt x="725804" y="210197"/>
                  </a:lnTo>
                  <a:lnTo>
                    <a:pt x="735329" y="210197"/>
                  </a:lnTo>
                  <a:lnTo>
                    <a:pt x="735329" y="219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6605" y="889635"/>
              <a:ext cx="3240404" cy="383095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27810" y="1105535"/>
            <a:ext cx="482600" cy="12903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215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2865">
              <a:lnSpc>
                <a:spcPct val="100000"/>
              </a:lnSpc>
              <a:spcBef>
                <a:spcPts val="1485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V1.0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15275" y="996949"/>
            <a:ext cx="20383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538235"/>
                </a:solidFill>
                <a:latin typeface="Microsoft YaHei"/>
                <a:cs typeface="Microsoft YaHei"/>
              </a:rPr>
              <a:t>监 控 中 心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32839" y="2825750"/>
            <a:ext cx="3325495" cy="1896110"/>
            <a:chOff x="1132839" y="2825750"/>
            <a:chExt cx="3325495" cy="189611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839" y="2825750"/>
              <a:ext cx="3325495" cy="189611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249423" y="2964179"/>
              <a:ext cx="2010410" cy="1620520"/>
            </a:xfrm>
            <a:custGeom>
              <a:avLst/>
              <a:gdLst/>
              <a:ahLst/>
              <a:cxnLst/>
              <a:rect l="l" t="t" r="r" b="b"/>
              <a:pathLst>
                <a:path w="2010410" h="1620520">
                  <a:moveTo>
                    <a:pt x="2010155" y="1620012"/>
                  </a:moveTo>
                  <a:lnTo>
                    <a:pt x="0" y="1620012"/>
                  </a:lnTo>
                  <a:lnTo>
                    <a:pt x="0" y="0"/>
                  </a:lnTo>
                  <a:lnTo>
                    <a:pt x="2010155" y="0"/>
                  </a:lnTo>
                  <a:lnTo>
                    <a:pt x="2010155" y="1620012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242819" y="2957195"/>
              <a:ext cx="2022475" cy="1632585"/>
            </a:xfrm>
            <a:custGeom>
              <a:avLst/>
              <a:gdLst/>
              <a:ahLst/>
              <a:cxnLst/>
              <a:rect l="l" t="t" r="r" b="b"/>
              <a:pathLst>
                <a:path w="2022475" h="1632585">
                  <a:moveTo>
                    <a:pt x="2022475" y="1632584"/>
                  </a:moveTo>
                  <a:lnTo>
                    <a:pt x="0" y="1632584"/>
                  </a:lnTo>
                  <a:lnTo>
                    <a:pt x="0" y="0"/>
                  </a:lnTo>
                  <a:lnTo>
                    <a:pt x="2022475" y="0"/>
                  </a:lnTo>
                  <a:lnTo>
                    <a:pt x="2022475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619884"/>
                  </a:lnTo>
                  <a:lnTo>
                    <a:pt x="6350" y="1619884"/>
                  </a:lnTo>
                  <a:lnTo>
                    <a:pt x="12700" y="1626234"/>
                  </a:lnTo>
                  <a:lnTo>
                    <a:pt x="2022475" y="1626234"/>
                  </a:lnTo>
                  <a:lnTo>
                    <a:pt x="2022475" y="1632584"/>
                  </a:lnTo>
                  <a:close/>
                </a:path>
                <a:path w="2022475" h="163258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022475" h="1632585">
                  <a:moveTo>
                    <a:pt x="2009775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009775" y="6350"/>
                  </a:lnTo>
                  <a:lnTo>
                    <a:pt x="2009775" y="12700"/>
                  </a:lnTo>
                  <a:close/>
                </a:path>
                <a:path w="2022475" h="1632585">
                  <a:moveTo>
                    <a:pt x="2009775" y="1626234"/>
                  </a:moveTo>
                  <a:lnTo>
                    <a:pt x="2009775" y="6350"/>
                  </a:lnTo>
                  <a:lnTo>
                    <a:pt x="2016125" y="12700"/>
                  </a:lnTo>
                  <a:lnTo>
                    <a:pt x="2022475" y="12700"/>
                  </a:lnTo>
                  <a:lnTo>
                    <a:pt x="2022475" y="1619884"/>
                  </a:lnTo>
                  <a:lnTo>
                    <a:pt x="2016125" y="1619884"/>
                  </a:lnTo>
                  <a:lnTo>
                    <a:pt x="2009775" y="1626234"/>
                  </a:lnTo>
                  <a:close/>
                </a:path>
                <a:path w="2022475" h="1632585">
                  <a:moveTo>
                    <a:pt x="2022475" y="12700"/>
                  </a:moveTo>
                  <a:lnTo>
                    <a:pt x="2016125" y="12700"/>
                  </a:lnTo>
                  <a:lnTo>
                    <a:pt x="2009775" y="6350"/>
                  </a:lnTo>
                  <a:lnTo>
                    <a:pt x="2022475" y="6350"/>
                  </a:lnTo>
                  <a:lnTo>
                    <a:pt x="2022475" y="12700"/>
                  </a:lnTo>
                  <a:close/>
                </a:path>
                <a:path w="2022475" h="1632585">
                  <a:moveTo>
                    <a:pt x="12700" y="1626234"/>
                  </a:moveTo>
                  <a:lnTo>
                    <a:pt x="6350" y="1619884"/>
                  </a:lnTo>
                  <a:lnTo>
                    <a:pt x="12700" y="1619884"/>
                  </a:lnTo>
                  <a:lnTo>
                    <a:pt x="12700" y="1626234"/>
                  </a:lnTo>
                  <a:close/>
                </a:path>
                <a:path w="2022475" h="1632585">
                  <a:moveTo>
                    <a:pt x="2009775" y="1626234"/>
                  </a:moveTo>
                  <a:lnTo>
                    <a:pt x="12700" y="1626234"/>
                  </a:lnTo>
                  <a:lnTo>
                    <a:pt x="12700" y="1619884"/>
                  </a:lnTo>
                  <a:lnTo>
                    <a:pt x="2009775" y="1619884"/>
                  </a:lnTo>
                  <a:lnTo>
                    <a:pt x="2009775" y="1626234"/>
                  </a:lnTo>
                  <a:close/>
                </a:path>
                <a:path w="2022475" h="1632585">
                  <a:moveTo>
                    <a:pt x="2022475" y="1626234"/>
                  </a:moveTo>
                  <a:lnTo>
                    <a:pt x="2009775" y="1626234"/>
                  </a:lnTo>
                  <a:lnTo>
                    <a:pt x="2016125" y="1619884"/>
                  </a:lnTo>
                  <a:lnTo>
                    <a:pt x="2022475" y="1619884"/>
                  </a:lnTo>
                  <a:lnTo>
                    <a:pt x="2022475" y="1626234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60931" y="2962655"/>
              <a:ext cx="818515" cy="1620520"/>
            </a:xfrm>
            <a:custGeom>
              <a:avLst/>
              <a:gdLst/>
              <a:ahLst/>
              <a:cxnLst/>
              <a:rect l="l" t="t" r="r" b="b"/>
              <a:pathLst>
                <a:path w="818514" h="1620520">
                  <a:moveTo>
                    <a:pt x="818388" y="1620012"/>
                  </a:moveTo>
                  <a:lnTo>
                    <a:pt x="0" y="1620012"/>
                  </a:lnTo>
                  <a:lnTo>
                    <a:pt x="0" y="0"/>
                  </a:lnTo>
                  <a:lnTo>
                    <a:pt x="818388" y="0"/>
                  </a:lnTo>
                  <a:lnTo>
                    <a:pt x="818388" y="16200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50644" y="2953385"/>
              <a:ext cx="837565" cy="1638935"/>
            </a:xfrm>
            <a:custGeom>
              <a:avLst/>
              <a:gdLst/>
              <a:ahLst/>
              <a:cxnLst/>
              <a:rect l="l" t="t" r="r" b="b"/>
              <a:pathLst>
                <a:path w="837564" h="1638935">
                  <a:moveTo>
                    <a:pt x="837565" y="1638935"/>
                  </a:moveTo>
                  <a:lnTo>
                    <a:pt x="0" y="1638935"/>
                  </a:lnTo>
                  <a:lnTo>
                    <a:pt x="0" y="0"/>
                  </a:lnTo>
                  <a:lnTo>
                    <a:pt x="837565" y="0"/>
                  </a:lnTo>
                  <a:lnTo>
                    <a:pt x="8375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619885"/>
                  </a:lnTo>
                  <a:lnTo>
                    <a:pt x="9525" y="1619885"/>
                  </a:lnTo>
                  <a:lnTo>
                    <a:pt x="19050" y="1629410"/>
                  </a:lnTo>
                  <a:lnTo>
                    <a:pt x="837565" y="1629410"/>
                  </a:lnTo>
                  <a:lnTo>
                    <a:pt x="837565" y="1638935"/>
                  </a:lnTo>
                  <a:close/>
                </a:path>
                <a:path w="837564" h="16389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37564" h="1638935">
                  <a:moveTo>
                    <a:pt x="8185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515" y="9525"/>
                  </a:lnTo>
                  <a:lnTo>
                    <a:pt x="818515" y="1905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818515" y="9525"/>
                  </a:lnTo>
                  <a:lnTo>
                    <a:pt x="828040" y="19050"/>
                  </a:lnTo>
                  <a:lnTo>
                    <a:pt x="837565" y="19050"/>
                  </a:lnTo>
                  <a:lnTo>
                    <a:pt x="837565" y="1619885"/>
                  </a:lnTo>
                  <a:lnTo>
                    <a:pt x="828040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9050"/>
                  </a:moveTo>
                  <a:lnTo>
                    <a:pt x="828040" y="19050"/>
                  </a:lnTo>
                  <a:lnTo>
                    <a:pt x="818515" y="9525"/>
                  </a:lnTo>
                  <a:lnTo>
                    <a:pt x="837565" y="9525"/>
                  </a:lnTo>
                  <a:lnTo>
                    <a:pt x="837565" y="19050"/>
                  </a:lnTo>
                  <a:close/>
                </a:path>
                <a:path w="837564" h="1638935">
                  <a:moveTo>
                    <a:pt x="19050" y="1629410"/>
                  </a:moveTo>
                  <a:lnTo>
                    <a:pt x="9525" y="1619885"/>
                  </a:lnTo>
                  <a:lnTo>
                    <a:pt x="19050" y="1619885"/>
                  </a:lnTo>
                  <a:lnTo>
                    <a:pt x="19050" y="1629410"/>
                  </a:lnTo>
                  <a:close/>
                </a:path>
                <a:path w="837564" h="1638935">
                  <a:moveTo>
                    <a:pt x="818515" y="1629410"/>
                  </a:moveTo>
                  <a:lnTo>
                    <a:pt x="19050" y="1629410"/>
                  </a:lnTo>
                  <a:lnTo>
                    <a:pt x="19050" y="1619885"/>
                  </a:lnTo>
                  <a:lnTo>
                    <a:pt x="818515" y="1619885"/>
                  </a:lnTo>
                  <a:lnTo>
                    <a:pt x="818515" y="1629410"/>
                  </a:lnTo>
                  <a:close/>
                </a:path>
                <a:path w="837564" h="1638935">
                  <a:moveTo>
                    <a:pt x="837565" y="1629410"/>
                  </a:moveTo>
                  <a:lnTo>
                    <a:pt x="818515" y="1629410"/>
                  </a:lnTo>
                  <a:lnTo>
                    <a:pt x="828040" y="1619885"/>
                  </a:lnTo>
                  <a:lnTo>
                    <a:pt x="837565" y="1619885"/>
                  </a:lnTo>
                  <a:lnTo>
                    <a:pt x="837565" y="1629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11223" y="3029711"/>
              <a:ext cx="716280" cy="302260"/>
            </a:xfrm>
            <a:custGeom>
              <a:avLst/>
              <a:gdLst/>
              <a:ahLst/>
              <a:cxnLst/>
              <a:rect l="l" t="t" r="r" b="b"/>
              <a:pathLst>
                <a:path w="716280" h="302260">
                  <a:moveTo>
                    <a:pt x="358139" y="301751"/>
                  </a:moveTo>
                  <a:lnTo>
                    <a:pt x="0" y="240791"/>
                  </a:lnTo>
                  <a:lnTo>
                    <a:pt x="0" y="0"/>
                  </a:lnTo>
                  <a:lnTo>
                    <a:pt x="716280" y="0"/>
                  </a:lnTo>
                  <a:lnTo>
                    <a:pt x="716280" y="240791"/>
                  </a:lnTo>
                  <a:lnTo>
                    <a:pt x="358139" y="30175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01444" y="3020060"/>
              <a:ext cx="735965" cy="321310"/>
            </a:xfrm>
            <a:custGeom>
              <a:avLst/>
              <a:gdLst/>
              <a:ahLst/>
              <a:cxnLst/>
              <a:rect l="l" t="t" r="r" b="b"/>
              <a:pathLst>
                <a:path w="735964" h="321310">
                  <a:moveTo>
                    <a:pt x="367982" y="320814"/>
                  </a:moveTo>
                  <a:lnTo>
                    <a:pt x="0" y="258876"/>
                  </a:lnTo>
                  <a:lnTo>
                    <a:pt x="0" y="0"/>
                  </a:lnTo>
                  <a:lnTo>
                    <a:pt x="735965" y="0"/>
                  </a:lnTo>
                  <a:lnTo>
                    <a:pt x="73596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41426"/>
                  </a:lnTo>
                  <a:lnTo>
                    <a:pt x="11099" y="241426"/>
                  </a:lnTo>
                  <a:lnTo>
                    <a:pt x="19050" y="250825"/>
                  </a:lnTo>
                  <a:lnTo>
                    <a:pt x="66943" y="250825"/>
                  </a:lnTo>
                  <a:lnTo>
                    <a:pt x="367982" y="301486"/>
                  </a:lnTo>
                  <a:lnTo>
                    <a:pt x="366407" y="301751"/>
                  </a:lnTo>
                  <a:lnTo>
                    <a:pt x="481236" y="301751"/>
                  </a:lnTo>
                  <a:lnTo>
                    <a:pt x="367982" y="320814"/>
                  </a:lnTo>
                  <a:close/>
                </a:path>
                <a:path w="735964" h="32131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735964" h="321310">
                  <a:moveTo>
                    <a:pt x="71691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716915" y="9525"/>
                  </a:lnTo>
                  <a:lnTo>
                    <a:pt x="716915" y="19050"/>
                  </a:lnTo>
                  <a:close/>
                </a:path>
                <a:path w="735964" h="321310">
                  <a:moveTo>
                    <a:pt x="716915" y="242764"/>
                  </a:moveTo>
                  <a:lnTo>
                    <a:pt x="716915" y="9525"/>
                  </a:lnTo>
                  <a:lnTo>
                    <a:pt x="726440" y="19050"/>
                  </a:lnTo>
                  <a:lnTo>
                    <a:pt x="735965" y="19050"/>
                  </a:lnTo>
                  <a:lnTo>
                    <a:pt x="735965" y="241426"/>
                  </a:lnTo>
                  <a:lnTo>
                    <a:pt x="724865" y="241426"/>
                  </a:lnTo>
                  <a:lnTo>
                    <a:pt x="716915" y="242764"/>
                  </a:lnTo>
                  <a:close/>
                </a:path>
                <a:path w="735964" h="321310">
                  <a:moveTo>
                    <a:pt x="735965" y="19050"/>
                  </a:moveTo>
                  <a:lnTo>
                    <a:pt x="726440" y="19050"/>
                  </a:lnTo>
                  <a:lnTo>
                    <a:pt x="716915" y="9525"/>
                  </a:lnTo>
                  <a:lnTo>
                    <a:pt x="735965" y="9525"/>
                  </a:lnTo>
                  <a:lnTo>
                    <a:pt x="735965" y="19050"/>
                  </a:lnTo>
                  <a:close/>
                </a:path>
                <a:path w="735964" h="321310">
                  <a:moveTo>
                    <a:pt x="19050" y="250825"/>
                  </a:moveTo>
                  <a:lnTo>
                    <a:pt x="11099" y="241426"/>
                  </a:lnTo>
                  <a:lnTo>
                    <a:pt x="19050" y="242764"/>
                  </a:lnTo>
                  <a:lnTo>
                    <a:pt x="19050" y="250825"/>
                  </a:lnTo>
                  <a:close/>
                </a:path>
                <a:path w="735964" h="321310">
                  <a:moveTo>
                    <a:pt x="19050" y="242764"/>
                  </a:moveTo>
                  <a:lnTo>
                    <a:pt x="11099" y="241426"/>
                  </a:lnTo>
                  <a:lnTo>
                    <a:pt x="19050" y="241426"/>
                  </a:lnTo>
                  <a:lnTo>
                    <a:pt x="19050" y="242764"/>
                  </a:lnTo>
                  <a:close/>
                </a:path>
                <a:path w="735964" h="321310">
                  <a:moveTo>
                    <a:pt x="716915" y="250825"/>
                  </a:moveTo>
                  <a:lnTo>
                    <a:pt x="716915" y="242764"/>
                  </a:lnTo>
                  <a:lnTo>
                    <a:pt x="724865" y="241426"/>
                  </a:lnTo>
                  <a:lnTo>
                    <a:pt x="716915" y="250825"/>
                  </a:lnTo>
                  <a:close/>
                </a:path>
                <a:path w="735964" h="321310">
                  <a:moveTo>
                    <a:pt x="735965" y="250825"/>
                  </a:moveTo>
                  <a:lnTo>
                    <a:pt x="716915" y="250825"/>
                  </a:lnTo>
                  <a:lnTo>
                    <a:pt x="724865" y="241426"/>
                  </a:lnTo>
                  <a:lnTo>
                    <a:pt x="735965" y="241426"/>
                  </a:lnTo>
                  <a:lnTo>
                    <a:pt x="735965" y="250825"/>
                  </a:lnTo>
                  <a:close/>
                </a:path>
                <a:path w="735964" h="321310">
                  <a:moveTo>
                    <a:pt x="66943" y="250825"/>
                  </a:moveTo>
                  <a:lnTo>
                    <a:pt x="19050" y="250825"/>
                  </a:lnTo>
                  <a:lnTo>
                    <a:pt x="19050" y="242764"/>
                  </a:lnTo>
                  <a:lnTo>
                    <a:pt x="66943" y="250825"/>
                  </a:lnTo>
                  <a:close/>
                </a:path>
                <a:path w="735964" h="321310">
                  <a:moveTo>
                    <a:pt x="481236" y="301751"/>
                  </a:moveTo>
                  <a:lnTo>
                    <a:pt x="369557" y="301751"/>
                  </a:lnTo>
                  <a:lnTo>
                    <a:pt x="367982" y="301486"/>
                  </a:lnTo>
                  <a:lnTo>
                    <a:pt x="716915" y="242764"/>
                  </a:lnTo>
                  <a:lnTo>
                    <a:pt x="716915" y="250825"/>
                  </a:lnTo>
                  <a:lnTo>
                    <a:pt x="735965" y="250825"/>
                  </a:lnTo>
                  <a:lnTo>
                    <a:pt x="735965" y="258876"/>
                  </a:lnTo>
                  <a:lnTo>
                    <a:pt x="481236" y="301751"/>
                  </a:lnTo>
                  <a:close/>
                </a:path>
                <a:path w="735964" h="321310">
                  <a:moveTo>
                    <a:pt x="369557" y="301751"/>
                  </a:moveTo>
                  <a:lnTo>
                    <a:pt x="366407" y="301751"/>
                  </a:lnTo>
                  <a:lnTo>
                    <a:pt x="367982" y="301486"/>
                  </a:lnTo>
                  <a:lnTo>
                    <a:pt x="369557" y="301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0360" y="3357372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20">
                  <a:moveTo>
                    <a:pt x="138683" y="236219"/>
                  </a:moveTo>
                  <a:lnTo>
                    <a:pt x="138683" y="176783"/>
                  </a:lnTo>
                  <a:lnTo>
                    <a:pt x="0" y="176783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7556" y="118872"/>
                  </a:lnTo>
                  <a:lnTo>
                    <a:pt x="138683" y="2362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0835" y="333424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69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69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69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69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74391" y="30480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381000" y="1447800"/>
                  </a:moveTo>
                  <a:lnTo>
                    <a:pt x="0" y="1447800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144780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64104" y="3037840"/>
              <a:ext cx="400685" cy="1468120"/>
            </a:xfrm>
            <a:custGeom>
              <a:avLst/>
              <a:gdLst/>
              <a:ahLst/>
              <a:cxnLst/>
              <a:rect l="l" t="t" r="r" b="b"/>
              <a:pathLst>
                <a:path w="400685" h="1468120">
                  <a:moveTo>
                    <a:pt x="400684" y="1468120"/>
                  </a:moveTo>
                  <a:lnTo>
                    <a:pt x="0" y="1468120"/>
                  </a:lnTo>
                  <a:lnTo>
                    <a:pt x="0" y="0"/>
                  </a:lnTo>
                  <a:lnTo>
                    <a:pt x="400684" y="0"/>
                  </a:lnTo>
                  <a:lnTo>
                    <a:pt x="40068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449070"/>
                  </a:lnTo>
                  <a:lnTo>
                    <a:pt x="9525" y="1449070"/>
                  </a:lnTo>
                  <a:lnTo>
                    <a:pt x="19050" y="1458595"/>
                  </a:lnTo>
                  <a:lnTo>
                    <a:pt x="400684" y="1458595"/>
                  </a:lnTo>
                  <a:lnTo>
                    <a:pt x="400684" y="1468120"/>
                  </a:lnTo>
                  <a:close/>
                </a:path>
                <a:path w="400685" h="14681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00685" h="1468120">
                  <a:moveTo>
                    <a:pt x="38163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81634" y="9525"/>
                  </a:lnTo>
                  <a:lnTo>
                    <a:pt x="381634" y="19050"/>
                  </a:lnTo>
                  <a:close/>
                </a:path>
                <a:path w="400685" h="1468120">
                  <a:moveTo>
                    <a:pt x="381634" y="1458595"/>
                  </a:moveTo>
                  <a:lnTo>
                    <a:pt x="381634" y="9525"/>
                  </a:lnTo>
                  <a:lnTo>
                    <a:pt x="391159" y="19050"/>
                  </a:lnTo>
                  <a:lnTo>
                    <a:pt x="400684" y="19050"/>
                  </a:lnTo>
                  <a:lnTo>
                    <a:pt x="400684" y="1449070"/>
                  </a:lnTo>
                  <a:lnTo>
                    <a:pt x="391159" y="1449070"/>
                  </a:lnTo>
                  <a:lnTo>
                    <a:pt x="381634" y="1458595"/>
                  </a:lnTo>
                  <a:close/>
                </a:path>
                <a:path w="400685" h="1468120">
                  <a:moveTo>
                    <a:pt x="400684" y="19050"/>
                  </a:moveTo>
                  <a:lnTo>
                    <a:pt x="391159" y="19050"/>
                  </a:lnTo>
                  <a:lnTo>
                    <a:pt x="381634" y="9525"/>
                  </a:lnTo>
                  <a:lnTo>
                    <a:pt x="400684" y="9525"/>
                  </a:lnTo>
                  <a:lnTo>
                    <a:pt x="400684" y="19050"/>
                  </a:lnTo>
                  <a:close/>
                </a:path>
                <a:path w="400685" h="1468120">
                  <a:moveTo>
                    <a:pt x="19050" y="1458595"/>
                  </a:moveTo>
                  <a:lnTo>
                    <a:pt x="9525" y="1449070"/>
                  </a:lnTo>
                  <a:lnTo>
                    <a:pt x="19050" y="1449070"/>
                  </a:lnTo>
                  <a:lnTo>
                    <a:pt x="19050" y="1458595"/>
                  </a:lnTo>
                  <a:close/>
                </a:path>
                <a:path w="400685" h="1468120">
                  <a:moveTo>
                    <a:pt x="381634" y="1458595"/>
                  </a:moveTo>
                  <a:lnTo>
                    <a:pt x="19050" y="1458595"/>
                  </a:lnTo>
                  <a:lnTo>
                    <a:pt x="19050" y="1449070"/>
                  </a:lnTo>
                  <a:lnTo>
                    <a:pt x="381634" y="1449070"/>
                  </a:lnTo>
                  <a:lnTo>
                    <a:pt x="381634" y="1458595"/>
                  </a:lnTo>
                  <a:close/>
                </a:path>
                <a:path w="400685" h="1468120">
                  <a:moveTo>
                    <a:pt x="400684" y="1458595"/>
                  </a:moveTo>
                  <a:lnTo>
                    <a:pt x="381634" y="1458595"/>
                  </a:lnTo>
                  <a:lnTo>
                    <a:pt x="391159" y="1449070"/>
                  </a:lnTo>
                  <a:lnTo>
                    <a:pt x="400684" y="1449070"/>
                  </a:lnTo>
                  <a:lnTo>
                    <a:pt x="400684" y="1458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437129" y="3338829"/>
            <a:ext cx="2540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采 集 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7414" y="2931794"/>
            <a:ext cx="2038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灰 度 节 点  </a:t>
            </a: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2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07160" y="4048620"/>
            <a:ext cx="1744345" cy="356870"/>
            <a:chOff x="1407160" y="4048620"/>
            <a:chExt cx="1744345" cy="356870"/>
          </a:xfrm>
        </p:grpSpPr>
        <p:sp>
          <p:nvSpPr>
            <p:cNvPr id="45" name="object 45"/>
            <p:cNvSpPr/>
            <p:nvPr/>
          </p:nvSpPr>
          <p:spPr>
            <a:xfrm>
              <a:off x="2880360" y="4072128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10" h="236220">
                  <a:moveTo>
                    <a:pt x="138683" y="236220"/>
                  </a:moveTo>
                  <a:lnTo>
                    <a:pt x="138683" y="176784"/>
                  </a:lnTo>
                  <a:lnTo>
                    <a:pt x="0" y="176784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7556" y="117348"/>
                  </a:lnTo>
                  <a:lnTo>
                    <a:pt x="138683" y="23622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870835" y="4048620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69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69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69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69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69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69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69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69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69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69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69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69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69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17320" y="4184904"/>
              <a:ext cx="716280" cy="210820"/>
            </a:xfrm>
            <a:custGeom>
              <a:avLst/>
              <a:gdLst/>
              <a:ahLst/>
              <a:cxnLst/>
              <a:rect l="l" t="t" r="r" b="b"/>
              <a:pathLst>
                <a:path w="716280" h="210820">
                  <a:moveTo>
                    <a:pt x="716280" y="210312"/>
                  </a:moveTo>
                  <a:lnTo>
                    <a:pt x="0" y="210312"/>
                  </a:lnTo>
                  <a:lnTo>
                    <a:pt x="0" y="42672"/>
                  </a:lnTo>
                  <a:lnTo>
                    <a:pt x="143256" y="0"/>
                  </a:lnTo>
                  <a:lnTo>
                    <a:pt x="716280" y="0"/>
                  </a:lnTo>
                  <a:lnTo>
                    <a:pt x="716280" y="21031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07160" y="4175734"/>
              <a:ext cx="735330" cy="229870"/>
            </a:xfrm>
            <a:custGeom>
              <a:avLst/>
              <a:gdLst/>
              <a:ahLst/>
              <a:cxnLst/>
              <a:rect l="l" t="t" r="r" b="b"/>
              <a:pathLst>
                <a:path w="735330" h="229870">
                  <a:moveTo>
                    <a:pt x="735329" y="229247"/>
                  </a:moveTo>
                  <a:lnTo>
                    <a:pt x="0" y="229247"/>
                  </a:lnTo>
                  <a:lnTo>
                    <a:pt x="0" y="44437"/>
                  </a:lnTo>
                  <a:lnTo>
                    <a:pt x="151409" y="0"/>
                  </a:lnTo>
                  <a:lnTo>
                    <a:pt x="735329" y="0"/>
                  </a:lnTo>
                  <a:lnTo>
                    <a:pt x="735329" y="9525"/>
                  </a:lnTo>
                  <a:lnTo>
                    <a:pt x="716279" y="9525"/>
                  </a:lnTo>
                  <a:lnTo>
                    <a:pt x="716279" y="18668"/>
                  </a:lnTo>
                  <a:lnTo>
                    <a:pt x="155460" y="18668"/>
                  </a:lnTo>
                  <a:lnTo>
                    <a:pt x="152781" y="19050"/>
                  </a:lnTo>
                  <a:lnTo>
                    <a:pt x="154162" y="19050"/>
                  </a:lnTo>
                  <a:lnTo>
                    <a:pt x="43366" y="51562"/>
                  </a:lnTo>
                  <a:lnTo>
                    <a:pt x="19050" y="51562"/>
                  </a:lnTo>
                  <a:lnTo>
                    <a:pt x="12204" y="60705"/>
                  </a:lnTo>
                  <a:lnTo>
                    <a:pt x="19050" y="60705"/>
                  </a:lnTo>
                  <a:lnTo>
                    <a:pt x="19050" y="210197"/>
                  </a:lnTo>
                  <a:lnTo>
                    <a:pt x="9525" y="210197"/>
                  </a:lnTo>
                  <a:lnTo>
                    <a:pt x="19050" y="219722"/>
                  </a:lnTo>
                  <a:lnTo>
                    <a:pt x="735329" y="219722"/>
                  </a:lnTo>
                  <a:lnTo>
                    <a:pt x="735329" y="229247"/>
                  </a:lnTo>
                  <a:close/>
                </a:path>
                <a:path w="735330" h="229870">
                  <a:moveTo>
                    <a:pt x="716279" y="219722"/>
                  </a:moveTo>
                  <a:lnTo>
                    <a:pt x="716279" y="9525"/>
                  </a:lnTo>
                  <a:lnTo>
                    <a:pt x="725804" y="19050"/>
                  </a:lnTo>
                  <a:lnTo>
                    <a:pt x="735329" y="19050"/>
                  </a:lnTo>
                  <a:lnTo>
                    <a:pt x="735329" y="210197"/>
                  </a:lnTo>
                  <a:lnTo>
                    <a:pt x="725804" y="210197"/>
                  </a:lnTo>
                  <a:lnTo>
                    <a:pt x="716279" y="219722"/>
                  </a:lnTo>
                  <a:close/>
                </a:path>
                <a:path w="735330" h="229870">
                  <a:moveTo>
                    <a:pt x="735329" y="19050"/>
                  </a:moveTo>
                  <a:lnTo>
                    <a:pt x="725804" y="19050"/>
                  </a:lnTo>
                  <a:lnTo>
                    <a:pt x="716279" y="9525"/>
                  </a:lnTo>
                  <a:lnTo>
                    <a:pt x="735329" y="9525"/>
                  </a:lnTo>
                  <a:lnTo>
                    <a:pt x="735329" y="19050"/>
                  </a:lnTo>
                  <a:close/>
                </a:path>
                <a:path w="735330" h="229870">
                  <a:moveTo>
                    <a:pt x="154162" y="19050"/>
                  </a:moveTo>
                  <a:lnTo>
                    <a:pt x="152781" y="19050"/>
                  </a:lnTo>
                  <a:lnTo>
                    <a:pt x="155460" y="18668"/>
                  </a:lnTo>
                  <a:lnTo>
                    <a:pt x="154162" y="19050"/>
                  </a:lnTo>
                  <a:close/>
                </a:path>
                <a:path w="735330" h="229870">
                  <a:moveTo>
                    <a:pt x="716279" y="19050"/>
                  </a:moveTo>
                  <a:lnTo>
                    <a:pt x="154162" y="19050"/>
                  </a:lnTo>
                  <a:lnTo>
                    <a:pt x="155460" y="18668"/>
                  </a:lnTo>
                  <a:lnTo>
                    <a:pt x="716279" y="18668"/>
                  </a:lnTo>
                  <a:lnTo>
                    <a:pt x="716279" y="19050"/>
                  </a:lnTo>
                  <a:close/>
                </a:path>
                <a:path w="735330" h="229870">
                  <a:moveTo>
                    <a:pt x="12204" y="60705"/>
                  </a:moveTo>
                  <a:lnTo>
                    <a:pt x="19050" y="51562"/>
                  </a:lnTo>
                  <a:lnTo>
                    <a:pt x="19050" y="58697"/>
                  </a:lnTo>
                  <a:lnTo>
                    <a:pt x="12204" y="60705"/>
                  </a:lnTo>
                  <a:close/>
                </a:path>
                <a:path w="735330" h="229870">
                  <a:moveTo>
                    <a:pt x="19050" y="58697"/>
                  </a:moveTo>
                  <a:lnTo>
                    <a:pt x="19050" y="51562"/>
                  </a:lnTo>
                  <a:lnTo>
                    <a:pt x="43366" y="51562"/>
                  </a:lnTo>
                  <a:lnTo>
                    <a:pt x="19050" y="58697"/>
                  </a:lnTo>
                  <a:close/>
                </a:path>
                <a:path w="735330" h="229870">
                  <a:moveTo>
                    <a:pt x="19050" y="60705"/>
                  </a:moveTo>
                  <a:lnTo>
                    <a:pt x="12204" y="60705"/>
                  </a:lnTo>
                  <a:lnTo>
                    <a:pt x="19050" y="58697"/>
                  </a:lnTo>
                  <a:lnTo>
                    <a:pt x="19050" y="60705"/>
                  </a:lnTo>
                  <a:close/>
                </a:path>
                <a:path w="735330" h="229870">
                  <a:moveTo>
                    <a:pt x="19050" y="219722"/>
                  </a:moveTo>
                  <a:lnTo>
                    <a:pt x="9525" y="210197"/>
                  </a:lnTo>
                  <a:lnTo>
                    <a:pt x="19050" y="210197"/>
                  </a:lnTo>
                  <a:lnTo>
                    <a:pt x="19050" y="219722"/>
                  </a:lnTo>
                  <a:close/>
                </a:path>
                <a:path w="735330" h="229870">
                  <a:moveTo>
                    <a:pt x="716279" y="219722"/>
                  </a:moveTo>
                  <a:lnTo>
                    <a:pt x="19050" y="219722"/>
                  </a:lnTo>
                  <a:lnTo>
                    <a:pt x="19050" y="210197"/>
                  </a:lnTo>
                  <a:lnTo>
                    <a:pt x="716279" y="210197"/>
                  </a:lnTo>
                  <a:lnTo>
                    <a:pt x="716279" y="219722"/>
                  </a:lnTo>
                  <a:close/>
                </a:path>
                <a:path w="735330" h="229870">
                  <a:moveTo>
                    <a:pt x="735329" y="219722"/>
                  </a:moveTo>
                  <a:lnTo>
                    <a:pt x="716279" y="219722"/>
                  </a:lnTo>
                  <a:lnTo>
                    <a:pt x="725804" y="210197"/>
                  </a:lnTo>
                  <a:lnTo>
                    <a:pt x="735329" y="210197"/>
                  </a:lnTo>
                  <a:lnTo>
                    <a:pt x="735329" y="219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1527810" y="3040379"/>
            <a:ext cx="482600" cy="135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9215" marR="6032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  <a:p>
            <a:pPr algn="ctr" marL="62865">
              <a:lnSpc>
                <a:spcPct val="100000"/>
              </a:lnSpc>
              <a:spcBef>
                <a:spcPts val="1960"/>
              </a:spcBef>
            </a:pPr>
            <a:r>
              <a:rPr dirty="0" sz="1200" b="1">
                <a:solidFill>
                  <a:srgbClr val="FF0000"/>
                </a:solidFill>
                <a:latin typeface="Microsoft YaHei"/>
                <a:cs typeface="Microsoft YaHei"/>
              </a:rPr>
              <a:t>V2.0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66945" y="1019810"/>
            <a:ext cx="2902585" cy="3569335"/>
            <a:chOff x="4766945" y="1019810"/>
            <a:chExt cx="2902585" cy="3569335"/>
          </a:xfrm>
        </p:grpSpPr>
        <p:sp>
          <p:nvSpPr>
            <p:cNvPr id="51" name="object 51"/>
            <p:cNvSpPr/>
            <p:nvPr/>
          </p:nvSpPr>
          <p:spPr>
            <a:xfrm>
              <a:off x="4773168" y="1025652"/>
              <a:ext cx="2889885" cy="3557270"/>
            </a:xfrm>
            <a:custGeom>
              <a:avLst/>
              <a:gdLst/>
              <a:ahLst/>
              <a:cxnLst/>
              <a:rect l="l" t="t" r="r" b="b"/>
              <a:pathLst>
                <a:path w="2889884" h="3557270">
                  <a:moveTo>
                    <a:pt x="2889504" y="3557016"/>
                  </a:moveTo>
                  <a:lnTo>
                    <a:pt x="0" y="3557016"/>
                  </a:lnTo>
                  <a:lnTo>
                    <a:pt x="0" y="0"/>
                  </a:lnTo>
                  <a:lnTo>
                    <a:pt x="2889504" y="0"/>
                  </a:lnTo>
                  <a:lnTo>
                    <a:pt x="2889504" y="3557016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66945" y="1019810"/>
              <a:ext cx="2902585" cy="3569335"/>
            </a:xfrm>
            <a:custGeom>
              <a:avLst/>
              <a:gdLst/>
              <a:ahLst/>
              <a:cxnLst/>
              <a:rect l="l" t="t" r="r" b="b"/>
              <a:pathLst>
                <a:path w="2902584" h="3569335">
                  <a:moveTo>
                    <a:pt x="2902584" y="3569335"/>
                  </a:moveTo>
                  <a:lnTo>
                    <a:pt x="0" y="3569335"/>
                  </a:lnTo>
                  <a:lnTo>
                    <a:pt x="0" y="0"/>
                  </a:lnTo>
                  <a:lnTo>
                    <a:pt x="2902584" y="0"/>
                  </a:lnTo>
                  <a:lnTo>
                    <a:pt x="2902584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3556635"/>
                  </a:lnTo>
                  <a:lnTo>
                    <a:pt x="6350" y="3556635"/>
                  </a:lnTo>
                  <a:lnTo>
                    <a:pt x="12700" y="3562985"/>
                  </a:lnTo>
                  <a:lnTo>
                    <a:pt x="2902584" y="3562985"/>
                  </a:lnTo>
                  <a:lnTo>
                    <a:pt x="2902584" y="3569335"/>
                  </a:lnTo>
                  <a:close/>
                </a:path>
                <a:path w="2902584" h="3569335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902584" h="3569335">
                  <a:moveTo>
                    <a:pt x="2889884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889884" y="6349"/>
                  </a:lnTo>
                  <a:lnTo>
                    <a:pt x="2889884" y="12699"/>
                  </a:lnTo>
                  <a:close/>
                </a:path>
                <a:path w="2902584" h="3569335">
                  <a:moveTo>
                    <a:pt x="2889884" y="3562985"/>
                  </a:moveTo>
                  <a:lnTo>
                    <a:pt x="2889884" y="6349"/>
                  </a:lnTo>
                  <a:lnTo>
                    <a:pt x="2896234" y="12699"/>
                  </a:lnTo>
                  <a:lnTo>
                    <a:pt x="2902584" y="12699"/>
                  </a:lnTo>
                  <a:lnTo>
                    <a:pt x="2902584" y="3556634"/>
                  </a:lnTo>
                  <a:lnTo>
                    <a:pt x="2896234" y="3556635"/>
                  </a:lnTo>
                  <a:lnTo>
                    <a:pt x="2889884" y="3562985"/>
                  </a:lnTo>
                  <a:close/>
                </a:path>
                <a:path w="2902584" h="3569335">
                  <a:moveTo>
                    <a:pt x="2902584" y="12699"/>
                  </a:moveTo>
                  <a:lnTo>
                    <a:pt x="2896234" y="12699"/>
                  </a:lnTo>
                  <a:lnTo>
                    <a:pt x="2889884" y="6349"/>
                  </a:lnTo>
                  <a:lnTo>
                    <a:pt x="2902584" y="6349"/>
                  </a:lnTo>
                  <a:lnTo>
                    <a:pt x="2902584" y="12699"/>
                  </a:lnTo>
                  <a:close/>
                </a:path>
                <a:path w="2902584" h="3569335">
                  <a:moveTo>
                    <a:pt x="12700" y="3562985"/>
                  </a:moveTo>
                  <a:lnTo>
                    <a:pt x="6350" y="3556635"/>
                  </a:lnTo>
                  <a:lnTo>
                    <a:pt x="12700" y="3556635"/>
                  </a:lnTo>
                  <a:lnTo>
                    <a:pt x="12700" y="3562985"/>
                  </a:lnTo>
                  <a:close/>
                </a:path>
                <a:path w="2902584" h="3569335">
                  <a:moveTo>
                    <a:pt x="2889884" y="3562985"/>
                  </a:moveTo>
                  <a:lnTo>
                    <a:pt x="12700" y="3562985"/>
                  </a:lnTo>
                  <a:lnTo>
                    <a:pt x="12700" y="3556635"/>
                  </a:lnTo>
                  <a:lnTo>
                    <a:pt x="2889884" y="3556635"/>
                  </a:lnTo>
                  <a:lnTo>
                    <a:pt x="2889884" y="3562985"/>
                  </a:lnTo>
                  <a:close/>
                </a:path>
                <a:path w="2902584" h="3569335">
                  <a:moveTo>
                    <a:pt x="2902584" y="3562985"/>
                  </a:moveTo>
                  <a:lnTo>
                    <a:pt x="2889884" y="3562985"/>
                  </a:lnTo>
                  <a:lnTo>
                    <a:pt x="2896234" y="3556635"/>
                  </a:lnTo>
                  <a:lnTo>
                    <a:pt x="2902584" y="3556634"/>
                  </a:lnTo>
                  <a:lnTo>
                    <a:pt x="2902584" y="3562985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69180" y="1196340"/>
              <a:ext cx="381000" cy="3296920"/>
            </a:xfrm>
            <a:custGeom>
              <a:avLst/>
              <a:gdLst/>
              <a:ahLst/>
              <a:cxnLst/>
              <a:rect l="l" t="t" r="r" b="b"/>
              <a:pathLst>
                <a:path w="381000" h="3296920">
                  <a:moveTo>
                    <a:pt x="381000" y="3296412"/>
                  </a:moveTo>
                  <a:lnTo>
                    <a:pt x="0" y="3296412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329641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859655" y="1186180"/>
              <a:ext cx="400685" cy="3315970"/>
            </a:xfrm>
            <a:custGeom>
              <a:avLst/>
              <a:gdLst/>
              <a:ahLst/>
              <a:cxnLst/>
              <a:rect l="l" t="t" r="r" b="b"/>
              <a:pathLst>
                <a:path w="400685" h="3315970">
                  <a:moveTo>
                    <a:pt x="400685" y="3315970"/>
                  </a:moveTo>
                  <a:lnTo>
                    <a:pt x="0" y="3315970"/>
                  </a:lnTo>
                  <a:lnTo>
                    <a:pt x="0" y="0"/>
                  </a:lnTo>
                  <a:lnTo>
                    <a:pt x="400685" y="0"/>
                  </a:lnTo>
                  <a:lnTo>
                    <a:pt x="40068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296920"/>
                  </a:lnTo>
                  <a:lnTo>
                    <a:pt x="9525" y="3296920"/>
                  </a:lnTo>
                  <a:lnTo>
                    <a:pt x="19050" y="3306445"/>
                  </a:lnTo>
                  <a:lnTo>
                    <a:pt x="400685" y="3306445"/>
                  </a:lnTo>
                  <a:lnTo>
                    <a:pt x="400685" y="3315970"/>
                  </a:lnTo>
                  <a:close/>
                </a:path>
                <a:path w="400685" h="331597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00685" h="3315970">
                  <a:moveTo>
                    <a:pt x="38163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81635" y="9525"/>
                  </a:lnTo>
                  <a:lnTo>
                    <a:pt x="381635" y="19050"/>
                  </a:lnTo>
                  <a:close/>
                </a:path>
                <a:path w="400685" h="3315970">
                  <a:moveTo>
                    <a:pt x="381635" y="3306445"/>
                  </a:moveTo>
                  <a:lnTo>
                    <a:pt x="381635" y="9525"/>
                  </a:lnTo>
                  <a:lnTo>
                    <a:pt x="391159" y="19050"/>
                  </a:lnTo>
                  <a:lnTo>
                    <a:pt x="400685" y="19050"/>
                  </a:lnTo>
                  <a:lnTo>
                    <a:pt x="400685" y="3296920"/>
                  </a:lnTo>
                  <a:lnTo>
                    <a:pt x="391160" y="3296920"/>
                  </a:lnTo>
                  <a:lnTo>
                    <a:pt x="381635" y="3306445"/>
                  </a:lnTo>
                  <a:close/>
                </a:path>
                <a:path w="400685" h="3315970">
                  <a:moveTo>
                    <a:pt x="400685" y="19050"/>
                  </a:moveTo>
                  <a:lnTo>
                    <a:pt x="391159" y="19050"/>
                  </a:lnTo>
                  <a:lnTo>
                    <a:pt x="381635" y="9525"/>
                  </a:lnTo>
                  <a:lnTo>
                    <a:pt x="400685" y="9525"/>
                  </a:lnTo>
                  <a:lnTo>
                    <a:pt x="400685" y="19050"/>
                  </a:lnTo>
                  <a:close/>
                </a:path>
                <a:path w="400685" h="3315970">
                  <a:moveTo>
                    <a:pt x="19050" y="3306445"/>
                  </a:moveTo>
                  <a:lnTo>
                    <a:pt x="9525" y="3296920"/>
                  </a:lnTo>
                  <a:lnTo>
                    <a:pt x="19050" y="3296920"/>
                  </a:lnTo>
                  <a:lnTo>
                    <a:pt x="19050" y="3306445"/>
                  </a:lnTo>
                  <a:close/>
                </a:path>
                <a:path w="400685" h="3315970">
                  <a:moveTo>
                    <a:pt x="381635" y="3306445"/>
                  </a:moveTo>
                  <a:lnTo>
                    <a:pt x="19050" y="3306445"/>
                  </a:lnTo>
                  <a:lnTo>
                    <a:pt x="19050" y="3296920"/>
                  </a:lnTo>
                  <a:lnTo>
                    <a:pt x="381635" y="3296920"/>
                  </a:lnTo>
                  <a:lnTo>
                    <a:pt x="381635" y="3306445"/>
                  </a:lnTo>
                  <a:close/>
                </a:path>
                <a:path w="400685" h="3315970">
                  <a:moveTo>
                    <a:pt x="400685" y="3306445"/>
                  </a:moveTo>
                  <a:lnTo>
                    <a:pt x="381635" y="3306445"/>
                  </a:lnTo>
                  <a:lnTo>
                    <a:pt x="391160" y="3296920"/>
                  </a:lnTo>
                  <a:lnTo>
                    <a:pt x="400685" y="3296920"/>
                  </a:lnTo>
                  <a:lnTo>
                    <a:pt x="400685" y="3306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504688" y="1196340"/>
              <a:ext cx="381000" cy="3296920"/>
            </a:xfrm>
            <a:custGeom>
              <a:avLst/>
              <a:gdLst/>
              <a:ahLst/>
              <a:cxnLst/>
              <a:rect l="l" t="t" r="r" b="b"/>
              <a:pathLst>
                <a:path w="381000" h="3296920">
                  <a:moveTo>
                    <a:pt x="381000" y="3296412"/>
                  </a:moveTo>
                  <a:lnTo>
                    <a:pt x="0" y="3296412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329641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494655" y="1186180"/>
              <a:ext cx="400685" cy="3315970"/>
            </a:xfrm>
            <a:custGeom>
              <a:avLst/>
              <a:gdLst/>
              <a:ahLst/>
              <a:cxnLst/>
              <a:rect l="l" t="t" r="r" b="b"/>
              <a:pathLst>
                <a:path w="400685" h="3315970">
                  <a:moveTo>
                    <a:pt x="400685" y="3315970"/>
                  </a:moveTo>
                  <a:lnTo>
                    <a:pt x="0" y="3315970"/>
                  </a:lnTo>
                  <a:lnTo>
                    <a:pt x="0" y="0"/>
                  </a:lnTo>
                  <a:lnTo>
                    <a:pt x="400685" y="0"/>
                  </a:lnTo>
                  <a:lnTo>
                    <a:pt x="40068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296920"/>
                  </a:lnTo>
                  <a:lnTo>
                    <a:pt x="9525" y="3296920"/>
                  </a:lnTo>
                  <a:lnTo>
                    <a:pt x="19050" y="3306445"/>
                  </a:lnTo>
                  <a:lnTo>
                    <a:pt x="400685" y="3306445"/>
                  </a:lnTo>
                  <a:lnTo>
                    <a:pt x="400685" y="3315970"/>
                  </a:lnTo>
                  <a:close/>
                </a:path>
                <a:path w="400685" h="331597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00685" h="3315970">
                  <a:moveTo>
                    <a:pt x="38163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81635" y="9525"/>
                  </a:lnTo>
                  <a:lnTo>
                    <a:pt x="381635" y="19050"/>
                  </a:lnTo>
                  <a:close/>
                </a:path>
                <a:path w="400685" h="3315970">
                  <a:moveTo>
                    <a:pt x="381635" y="3306445"/>
                  </a:moveTo>
                  <a:lnTo>
                    <a:pt x="381635" y="9525"/>
                  </a:lnTo>
                  <a:lnTo>
                    <a:pt x="391159" y="19050"/>
                  </a:lnTo>
                  <a:lnTo>
                    <a:pt x="400685" y="19050"/>
                  </a:lnTo>
                  <a:lnTo>
                    <a:pt x="400685" y="3296920"/>
                  </a:lnTo>
                  <a:lnTo>
                    <a:pt x="391160" y="3296920"/>
                  </a:lnTo>
                  <a:lnTo>
                    <a:pt x="381635" y="3306445"/>
                  </a:lnTo>
                  <a:close/>
                </a:path>
                <a:path w="400685" h="3315970">
                  <a:moveTo>
                    <a:pt x="400685" y="19050"/>
                  </a:moveTo>
                  <a:lnTo>
                    <a:pt x="391159" y="19050"/>
                  </a:lnTo>
                  <a:lnTo>
                    <a:pt x="381635" y="9525"/>
                  </a:lnTo>
                  <a:lnTo>
                    <a:pt x="400685" y="9525"/>
                  </a:lnTo>
                  <a:lnTo>
                    <a:pt x="400685" y="19050"/>
                  </a:lnTo>
                  <a:close/>
                </a:path>
                <a:path w="400685" h="3315970">
                  <a:moveTo>
                    <a:pt x="19050" y="3306445"/>
                  </a:moveTo>
                  <a:lnTo>
                    <a:pt x="9525" y="3296920"/>
                  </a:lnTo>
                  <a:lnTo>
                    <a:pt x="19050" y="3296920"/>
                  </a:lnTo>
                  <a:lnTo>
                    <a:pt x="19050" y="3306445"/>
                  </a:lnTo>
                  <a:close/>
                </a:path>
                <a:path w="400685" h="3315970">
                  <a:moveTo>
                    <a:pt x="381635" y="3306445"/>
                  </a:moveTo>
                  <a:lnTo>
                    <a:pt x="19050" y="3306445"/>
                  </a:lnTo>
                  <a:lnTo>
                    <a:pt x="19050" y="3296920"/>
                  </a:lnTo>
                  <a:lnTo>
                    <a:pt x="381635" y="3296920"/>
                  </a:lnTo>
                  <a:lnTo>
                    <a:pt x="381635" y="3306445"/>
                  </a:lnTo>
                  <a:close/>
                </a:path>
                <a:path w="400685" h="3315970">
                  <a:moveTo>
                    <a:pt x="400685" y="3306445"/>
                  </a:moveTo>
                  <a:lnTo>
                    <a:pt x="381635" y="3306445"/>
                  </a:lnTo>
                  <a:lnTo>
                    <a:pt x="391160" y="3296920"/>
                  </a:lnTo>
                  <a:lnTo>
                    <a:pt x="400685" y="3296920"/>
                  </a:lnTo>
                  <a:lnTo>
                    <a:pt x="400685" y="3306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4932679" y="2352675"/>
            <a:ext cx="889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dirty="0" baseline="1543" sz="2700">
                <a:solidFill>
                  <a:srgbClr val="FFFFFF"/>
                </a:solidFill>
                <a:latin typeface="Microsoft YaHei"/>
                <a:cs typeface="Microsoft YaHei"/>
              </a:rPr>
              <a:t>数	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数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647065" algn="l"/>
              </a:tabLst>
            </a:pPr>
            <a:r>
              <a:rPr dirty="0" baseline="1543" sz="2700">
                <a:solidFill>
                  <a:srgbClr val="FFFFFF"/>
                </a:solidFill>
                <a:latin typeface="Microsoft YaHei"/>
                <a:cs typeface="Microsoft YaHei"/>
              </a:rPr>
              <a:t>据	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据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647065" algn="l"/>
              </a:tabLst>
            </a:pPr>
            <a:r>
              <a:rPr dirty="0" baseline="1543" sz="2700">
                <a:solidFill>
                  <a:srgbClr val="FFFFFF"/>
                </a:solidFill>
                <a:latin typeface="Microsoft YaHei"/>
                <a:cs typeface="Microsoft YaHei"/>
              </a:rPr>
              <a:t>接	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解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647065" algn="l"/>
              </a:tabLst>
            </a:pPr>
            <a:r>
              <a:rPr dirty="0" baseline="1543" sz="2700">
                <a:solidFill>
                  <a:srgbClr val="FFFFFF"/>
                </a:solidFill>
                <a:latin typeface="Microsoft YaHei"/>
                <a:cs typeface="Microsoft YaHei"/>
              </a:rPr>
              <a:t>收	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021817" y="2555239"/>
            <a:ext cx="546735" cy="595630"/>
            <a:chOff x="7021817" y="2555239"/>
            <a:chExt cx="546735" cy="595630"/>
          </a:xfrm>
        </p:grpSpPr>
        <p:sp>
          <p:nvSpPr>
            <p:cNvPr id="59" name="object 59"/>
            <p:cNvSpPr/>
            <p:nvPr/>
          </p:nvSpPr>
          <p:spPr>
            <a:xfrm>
              <a:off x="7028687" y="2628899"/>
              <a:ext cx="533400" cy="516255"/>
            </a:xfrm>
            <a:custGeom>
              <a:avLst/>
              <a:gdLst/>
              <a:ahLst/>
              <a:cxnLst/>
              <a:rect l="l" t="t" r="r" b="b"/>
              <a:pathLst>
                <a:path w="533400" h="516255">
                  <a:moveTo>
                    <a:pt x="266191" y="516255"/>
                  </a:moveTo>
                  <a:lnTo>
                    <a:pt x="195294" y="513872"/>
                  </a:lnTo>
                  <a:lnTo>
                    <a:pt x="131602" y="507150"/>
                  </a:lnTo>
                  <a:lnTo>
                    <a:pt x="77670" y="496723"/>
                  </a:lnTo>
                  <a:lnTo>
                    <a:pt x="36054" y="483229"/>
                  </a:lnTo>
                  <a:lnTo>
                    <a:pt x="0" y="449580"/>
                  </a:lnTo>
                  <a:lnTo>
                    <a:pt x="0" y="0"/>
                  </a:lnTo>
                  <a:lnTo>
                    <a:pt x="9312" y="17455"/>
                  </a:lnTo>
                  <a:lnTo>
                    <a:pt x="36054" y="33202"/>
                  </a:lnTo>
                  <a:lnTo>
                    <a:pt x="77670" y="46588"/>
                  </a:lnTo>
                  <a:lnTo>
                    <a:pt x="131602" y="56959"/>
                  </a:lnTo>
                  <a:lnTo>
                    <a:pt x="195294" y="63660"/>
                  </a:lnTo>
                  <a:lnTo>
                    <a:pt x="266191" y="66039"/>
                  </a:lnTo>
                  <a:lnTo>
                    <a:pt x="337093" y="63660"/>
                  </a:lnTo>
                  <a:lnTo>
                    <a:pt x="400819" y="56959"/>
                  </a:lnTo>
                  <a:lnTo>
                    <a:pt x="454840" y="46588"/>
                  </a:lnTo>
                  <a:lnTo>
                    <a:pt x="496630" y="33202"/>
                  </a:lnTo>
                  <a:lnTo>
                    <a:pt x="533400" y="0"/>
                  </a:lnTo>
                  <a:lnTo>
                    <a:pt x="533400" y="449580"/>
                  </a:lnTo>
                  <a:lnTo>
                    <a:pt x="496630" y="483229"/>
                  </a:lnTo>
                  <a:lnTo>
                    <a:pt x="454840" y="496723"/>
                  </a:lnTo>
                  <a:lnTo>
                    <a:pt x="400819" y="507150"/>
                  </a:lnTo>
                  <a:lnTo>
                    <a:pt x="337093" y="513872"/>
                  </a:lnTo>
                  <a:lnTo>
                    <a:pt x="266191" y="51625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639" y="2558795"/>
              <a:ext cx="539496" cy="1402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1817" y="2555239"/>
              <a:ext cx="546112" cy="59563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7141209" y="2724150"/>
            <a:ext cx="3079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84523" y="1539887"/>
            <a:ext cx="3061970" cy="2667000"/>
            <a:chOff x="3884523" y="1539887"/>
            <a:chExt cx="3061970" cy="2667000"/>
          </a:xfrm>
        </p:grpSpPr>
        <p:sp>
          <p:nvSpPr>
            <p:cNvPr id="64" name="object 64"/>
            <p:cNvSpPr/>
            <p:nvPr/>
          </p:nvSpPr>
          <p:spPr>
            <a:xfrm>
              <a:off x="3884523" y="1539887"/>
              <a:ext cx="984885" cy="2667000"/>
            </a:xfrm>
            <a:custGeom>
              <a:avLst/>
              <a:gdLst/>
              <a:ahLst/>
              <a:cxnLst/>
              <a:rect l="l" t="t" r="r" b="b"/>
              <a:pathLst>
                <a:path w="984885" h="2667000">
                  <a:moveTo>
                    <a:pt x="984656" y="1304277"/>
                  </a:moveTo>
                  <a:lnTo>
                    <a:pt x="862114" y="1321447"/>
                  </a:lnTo>
                  <a:lnTo>
                    <a:pt x="849820" y="1336090"/>
                  </a:lnTo>
                  <a:lnTo>
                    <a:pt x="850239" y="1339049"/>
                  </a:lnTo>
                  <a:lnTo>
                    <a:pt x="863092" y="1349844"/>
                  </a:lnTo>
                  <a:lnTo>
                    <a:pt x="866076" y="1349743"/>
                  </a:lnTo>
                  <a:lnTo>
                    <a:pt x="912025" y="1343317"/>
                  </a:lnTo>
                  <a:lnTo>
                    <a:pt x="905827" y="1348193"/>
                  </a:lnTo>
                  <a:lnTo>
                    <a:pt x="872083" y="1368412"/>
                  </a:lnTo>
                  <a:lnTo>
                    <a:pt x="869226" y="1376768"/>
                  </a:lnTo>
                  <a:lnTo>
                    <a:pt x="869238" y="1377022"/>
                  </a:lnTo>
                  <a:lnTo>
                    <a:pt x="173812" y="1924875"/>
                  </a:lnTo>
                  <a:lnTo>
                    <a:pt x="191490" y="1947329"/>
                  </a:lnTo>
                  <a:lnTo>
                    <a:pt x="921651" y="1372095"/>
                  </a:lnTo>
                  <a:lnTo>
                    <a:pt x="928776" y="1368132"/>
                  </a:lnTo>
                  <a:lnTo>
                    <a:pt x="925804" y="1375664"/>
                  </a:lnTo>
                  <a:lnTo>
                    <a:pt x="170357" y="2652090"/>
                  </a:lnTo>
                  <a:lnTo>
                    <a:pt x="194945" y="2666644"/>
                  </a:lnTo>
                  <a:lnTo>
                    <a:pt x="927849" y="1428292"/>
                  </a:lnTo>
                  <a:lnTo>
                    <a:pt x="928103" y="1428280"/>
                  </a:lnTo>
                  <a:lnTo>
                    <a:pt x="930986" y="1427543"/>
                  </a:lnTo>
                  <a:lnTo>
                    <a:pt x="951534" y="1388287"/>
                  </a:lnTo>
                  <a:lnTo>
                    <a:pt x="955586" y="1381442"/>
                  </a:lnTo>
                  <a:lnTo>
                    <a:pt x="955294" y="1427835"/>
                  </a:lnTo>
                  <a:lnTo>
                    <a:pt x="955586" y="1430807"/>
                  </a:lnTo>
                  <a:lnTo>
                    <a:pt x="956500" y="1433652"/>
                  </a:lnTo>
                  <a:lnTo>
                    <a:pt x="970991" y="1442135"/>
                  </a:lnTo>
                  <a:lnTo>
                    <a:pt x="973912" y="1441538"/>
                  </a:lnTo>
                  <a:lnTo>
                    <a:pt x="984542" y="1321396"/>
                  </a:lnTo>
                  <a:lnTo>
                    <a:pt x="984656" y="1304277"/>
                  </a:lnTo>
                  <a:close/>
                </a:path>
                <a:path w="984885" h="2667000">
                  <a:moveTo>
                    <a:pt x="984656" y="1285862"/>
                  </a:moveTo>
                  <a:lnTo>
                    <a:pt x="984148" y="1285036"/>
                  </a:lnTo>
                  <a:lnTo>
                    <a:pt x="983983" y="1284795"/>
                  </a:lnTo>
                  <a:lnTo>
                    <a:pt x="980503" y="1180604"/>
                  </a:lnTo>
                  <a:lnTo>
                    <a:pt x="967232" y="1166837"/>
                  </a:lnTo>
                  <a:lnTo>
                    <a:pt x="964247" y="1166939"/>
                  </a:lnTo>
                  <a:lnTo>
                    <a:pt x="951941" y="1181569"/>
                  </a:lnTo>
                  <a:lnTo>
                    <a:pt x="953490" y="1227937"/>
                  </a:lnTo>
                  <a:lnTo>
                    <a:pt x="180771" y="0"/>
                  </a:lnTo>
                  <a:lnTo>
                    <a:pt x="156591" y="15214"/>
                  </a:lnTo>
                  <a:lnTo>
                    <a:pt x="893610" y="1186446"/>
                  </a:lnTo>
                  <a:lnTo>
                    <a:pt x="893572" y="1186713"/>
                  </a:lnTo>
                  <a:lnTo>
                    <a:pt x="893648" y="1189697"/>
                  </a:lnTo>
                  <a:lnTo>
                    <a:pt x="894346" y="1192606"/>
                  </a:lnTo>
                  <a:lnTo>
                    <a:pt x="895629" y="1195298"/>
                  </a:lnTo>
                  <a:lnTo>
                    <a:pt x="919873" y="1234871"/>
                  </a:lnTo>
                  <a:lnTo>
                    <a:pt x="13512" y="748131"/>
                  </a:lnTo>
                  <a:lnTo>
                    <a:pt x="0" y="773303"/>
                  </a:lnTo>
                  <a:lnTo>
                    <a:pt x="868375" y="1239647"/>
                  </a:lnTo>
                  <a:lnTo>
                    <a:pt x="868781" y="1240713"/>
                  </a:lnTo>
                  <a:lnTo>
                    <a:pt x="870381" y="1243241"/>
                  </a:lnTo>
                  <a:lnTo>
                    <a:pt x="872477" y="1245374"/>
                  </a:lnTo>
                  <a:lnTo>
                    <a:pt x="874966" y="1247025"/>
                  </a:lnTo>
                  <a:lnTo>
                    <a:pt x="900290" y="1260246"/>
                  </a:lnTo>
                  <a:lnTo>
                    <a:pt x="859993" y="1261668"/>
                  </a:lnTo>
                  <a:lnTo>
                    <a:pt x="846239" y="1274953"/>
                  </a:lnTo>
                  <a:lnTo>
                    <a:pt x="846340" y="1277937"/>
                  </a:lnTo>
                  <a:lnTo>
                    <a:pt x="860996" y="1290218"/>
                  </a:lnTo>
                  <a:lnTo>
                    <a:pt x="951598" y="1287030"/>
                  </a:lnTo>
                  <a:lnTo>
                    <a:pt x="984656" y="1304277"/>
                  </a:lnTo>
                  <a:lnTo>
                    <a:pt x="984097" y="1287881"/>
                  </a:lnTo>
                  <a:lnTo>
                    <a:pt x="984021" y="1285887"/>
                  </a:lnTo>
                  <a:lnTo>
                    <a:pt x="984656" y="12858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675120" y="2726436"/>
              <a:ext cx="257810" cy="236220"/>
            </a:xfrm>
            <a:custGeom>
              <a:avLst/>
              <a:gdLst/>
              <a:ahLst/>
              <a:cxnLst/>
              <a:rect l="l" t="t" r="r" b="b"/>
              <a:pathLst>
                <a:path w="257809" h="236219">
                  <a:moveTo>
                    <a:pt x="138683" y="236219"/>
                  </a:moveTo>
                  <a:lnTo>
                    <a:pt x="138683" y="176783"/>
                  </a:lnTo>
                  <a:lnTo>
                    <a:pt x="0" y="176783"/>
                  </a:lnTo>
                  <a:lnTo>
                    <a:pt x="0" y="59436"/>
                  </a:lnTo>
                  <a:lnTo>
                    <a:pt x="138683" y="59436"/>
                  </a:lnTo>
                  <a:lnTo>
                    <a:pt x="138683" y="0"/>
                  </a:lnTo>
                  <a:lnTo>
                    <a:pt x="257555" y="117347"/>
                  </a:lnTo>
                  <a:lnTo>
                    <a:pt x="138683" y="23621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666230" y="270305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8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8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9" y="148158"/>
                  </a:moveTo>
                  <a:lnTo>
                    <a:pt x="253238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8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704330" y="2533650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Microsoft YaHei"/>
                <a:cs typeface="Microsoft YaHei"/>
              </a:rPr>
              <a:t>入库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080296" y="1932304"/>
            <a:ext cx="3095625" cy="1073150"/>
            <a:chOff x="3080296" y="1932304"/>
            <a:chExt cx="3095625" cy="1073150"/>
          </a:xfrm>
        </p:grpSpPr>
        <p:sp>
          <p:nvSpPr>
            <p:cNvPr id="69" name="object 69"/>
            <p:cNvSpPr/>
            <p:nvPr/>
          </p:nvSpPr>
          <p:spPr>
            <a:xfrm>
              <a:off x="5250179" y="2744723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10" h="238125">
                  <a:moveTo>
                    <a:pt x="138684" y="237744"/>
                  </a:moveTo>
                  <a:lnTo>
                    <a:pt x="138684" y="178307"/>
                  </a:lnTo>
                  <a:lnTo>
                    <a:pt x="0" y="178307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7556" y="118871"/>
                  </a:lnTo>
                  <a:lnTo>
                    <a:pt x="138684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241289" y="272210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905500" y="2744723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39" h="238125">
                  <a:moveTo>
                    <a:pt x="138684" y="237744"/>
                  </a:moveTo>
                  <a:lnTo>
                    <a:pt x="138684" y="178307"/>
                  </a:lnTo>
                  <a:lnTo>
                    <a:pt x="0" y="178307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6032" y="118871"/>
                  </a:lnTo>
                  <a:lnTo>
                    <a:pt x="138684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895339" y="272210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59"/>
                  </a:moveTo>
                  <a:lnTo>
                    <a:pt x="0" y="210159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09"/>
                  </a:lnTo>
                  <a:lnTo>
                    <a:pt x="9525" y="191109"/>
                  </a:lnTo>
                  <a:lnTo>
                    <a:pt x="19050" y="200634"/>
                  </a:lnTo>
                  <a:lnTo>
                    <a:pt x="138747" y="200634"/>
                  </a:lnTo>
                  <a:lnTo>
                    <a:pt x="138747" y="210159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34"/>
                  </a:moveTo>
                  <a:lnTo>
                    <a:pt x="9525" y="191109"/>
                  </a:lnTo>
                  <a:lnTo>
                    <a:pt x="19050" y="191109"/>
                  </a:lnTo>
                  <a:lnTo>
                    <a:pt x="19050" y="200634"/>
                  </a:lnTo>
                  <a:close/>
                </a:path>
                <a:path w="280670" h="283210">
                  <a:moveTo>
                    <a:pt x="157797" y="210159"/>
                  </a:moveTo>
                  <a:lnTo>
                    <a:pt x="148272" y="210159"/>
                  </a:lnTo>
                  <a:lnTo>
                    <a:pt x="138747" y="200634"/>
                  </a:lnTo>
                  <a:lnTo>
                    <a:pt x="19050" y="200634"/>
                  </a:lnTo>
                  <a:lnTo>
                    <a:pt x="19050" y="191109"/>
                  </a:lnTo>
                  <a:lnTo>
                    <a:pt x="157797" y="191109"/>
                  </a:lnTo>
                  <a:lnTo>
                    <a:pt x="157797" y="210159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34"/>
                  </a:lnTo>
                  <a:lnTo>
                    <a:pt x="148272" y="210159"/>
                  </a:lnTo>
                  <a:lnTo>
                    <a:pt x="157797" y="210159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156203" y="1941575"/>
              <a:ext cx="895985" cy="539750"/>
            </a:xfrm>
            <a:custGeom>
              <a:avLst/>
              <a:gdLst/>
              <a:ahLst/>
              <a:cxnLst/>
              <a:rect l="l" t="t" r="r" b="b"/>
              <a:pathLst>
                <a:path w="895985" h="539750">
                  <a:moveTo>
                    <a:pt x="794004" y="539496"/>
                  </a:moveTo>
                  <a:lnTo>
                    <a:pt x="0" y="539496"/>
                  </a:lnTo>
                  <a:lnTo>
                    <a:pt x="13386" y="537134"/>
                  </a:lnTo>
                  <a:lnTo>
                    <a:pt x="24174" y="530023"/>
                  </a:lnTo>
                  <a:lnTo>
                    <a:pt x="31257" y="519266"/>
                  </a:lnTo>
                  <a:lnTo>
                    <a:pt x="33527" y="505968"/>
                  </a:lnTo>
                  <a:lnTo>
                    <a:pt x="10083" y="505968"/>
                  </a:lnTo>
                  <a:lnTo>
                    <a:pt x="17322" y="498716"/>
                  </a:lnTo>
                  <a:lnTo>
                    <a:pt x="17322" y="480085"/>
                  </a:lnTo>
                  <a:lnTo>
                    <a:pt x="9778" y="472528"/>
                  </a:lnTo>
                  <a:lnTo>
                    <a:pt x="0" y="472440"/>
                  </a:lnTo>
                  <a:lnTo>
                    <a:pt x="33527" y="472440"/>
                  </a:lnTo>
                  <a:lnTo>
                    <a:pt x="33527" y="33528"/>
                  </a:lnTo>
                  <a:lnTo>
                    <a:pt x="36577" y="20657"/>
                  </a:lnTo>
                  <a:lnTo>
                    <a:pt x="44076" y="10044"/>
                  </a:lnTo>
                  <a:lnTo>
                    <a:pt x="55064" y="2790"/>
                  </a:lnTo>
                  <a:lnTo>
                    <a:pt x="68579" y="0"/>
                  </a:lnTo>
                  <a:lnTo>
                    <a:pt x="862583" y="0"/>
                  </a:lnTo>
                  <a:lnTo>
                    <a:pt x="875398" y="2797"/>
                  </a:lnTo>
                  <a:lnTo>
                    <a:pt x="885958" y="10101"/>
                  </a:lnTo>
                  <a:lnTo>
                    <a:pt x="893127" y="20850"/>
                  </a:lnTo>
                  <a:lnTo>
                    <a:pt x="895677" y="33528"/>
                  </a:lnTo>
                  <a:lnTo>
                    <a:pt x="68579" y="33528"/>
                  </a:lnTo>
                  <a:lnTo>
                    <a:pt x="58610" y="33985"/>
                  </a:lnTo>
                  <a:lnTo>
                    <a:pt x="51066" y="41541"/>
                  </a:lnTo>
                  <a:lnTo>
                    <a:pt x="51066" y="60172"/>
                  </a:lnTo>
                  <a:lnTo>
                    <a:pt x="58610" y="67716"/>
                  </a:lnTo>
                  <a:lnTo>
                    <a:pt x="829056" y="67716"/>
                  </a:lnTo>
                  <a:lnTo>
                    <a:pt x="828984" y="506272"/>
                  </a:lnTo>
                  <a:lnTo>
                    <a:pt x="825956" y="519266"/>
                  </a:lnTo>
                  <a:lnTo>
                    <a:pt x="818440" y="530023"/>
                  </a:lnTo>
                  <a:lnTo>
                    <a:pt x="807469" y="537134"/>
                  </a:lnTo>
                  <a:lnTo>
                    <a:pt x="794004" y="539496"/>
                  </a:lnTo>
                  <a:close/>
                </a:path>
                <a:path w="895985" h="539750">
                  <a:moveTo>
                    <a:pt x="829056" y="67716"/>
                  </a:moveTo>
                  <a:lnTo>
                    <a:pt x="67932" y="67716"/>
                  </a:lnTo>
                  <a:lnTo>
                    <a:pt x="81069" y="65058"/>
                  </a:lnTo>
                  <a:lnTo>
                    <a:pt x="91857" y="57754"/>
                  </a:lnTo>
                  <a:lnTo>
                    <a:pt x="99200" y="46922"/>
                  </a:lnTo>
                  <a:lnTo>
                    <a:pt x="102107" y="33528"/>
                  </a:lnTo>
                  <a:lnTo>
                    <a:pt x="895677" y="33528"/>
                  </a:lnTo>
                  <a:lnTo>
                    <a:pt x="862583" y="67056"/>
                  </a:lnTo>
                  <a:lnTo>
                    <a:pt x="829056" y="67056"/>
                  </a:lnTo>
                  <a:lnTo>
                    <a:pt x="829056" y="67716"/>
                  </a:lnTo>
                  <a:close/>
                </a:path>
                <a:path w="895985" h="539750">
                  <a:moveTo>
                    <a:pt x="9778" y="506272"/>
                  </a:moveTo>
                  <a:lnTo>
                    <a:pt x="0" y="505968"/>
                  </a:lnTo>
                  <a:lnTo>
                    <a:pt x="10083" y="505968"/>
                  </a:lnTo>
                  <a:lnTo>
                    <a:pt x="9778" y="50627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627" y="1972055"/>
              <a:ext cx="141732" cy="512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0296" y="1932304"/>
              <a:ext cx="981214" cy="558800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3251834" y="2027796"/>
            <a:ext cx="671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XML</a:t>
            </a:r>
            <a:endParaRPr sz="1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r>
              <a:rPr dirty="0" sz="1200" b="1">
                <a:solidFill>
                  <a:srgbClr val="FFFF00"/>
                </a:solidFill>
                <a:latin typeface="Microsoft YaHei"/>
                <a:cs typeface="Microsoft YaHei"/>
              </a:rPr>
              <a:t>V1.0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094901" y="3180079"/>
            <a:ext cx="981710" cy="557530"/>
            <a:chOff x="3094901" y="3180079"/>
            <a:chExt cx="981710" cy="557530"/>
          </a:xfrm>
        </p:grpSpPr>
        <p:sp>
          <p:nvSpPr>
            <p:cNvPr id="78" name="object 78"/>
            <p:cNvSpPr/>
            <p:nvPr/>
          </p:nvSpPr>
          <p:spPr>
            <a:xfrm>
              <a:off x="3171443" y="3189731"/>
              <a:ext cx="895350" cy="539750"/>
            </a:xfrm>
            <a:custGeom>
              <a:avLst/>
              <a:gdLst/>
              <a:ahLst/>
              <a:cxnLst/>
              <a:rect l="l" t="t" r="r" b="b"/>
              <a:pathLst>
                <a:path w="895350" h="539750">
                  <a:moveTo>
                    <a:pt x="794004" y="539495"/>
                  </a:moveTo>
                  <a:lnTo>
                    <a:pt x="0" y="539495"/>
                  </a:lnTo>
                  <a:lnTo>
                    <a:pt x="13027" y="536920"/>
                  </a:lnTo>
                  <a:lnTo>
                    <a:pt x="23693" y="529737"/>
                  </a:lnTo>
                  <a:lnTo>
                    <a:pt x="30894" y="519052"/>
                  </a:lnTo>
                  <a:lnTo>
                    <a:pt x="33528" y="505968"/>
                  </a:lnTo>
                  <a:lnTo>
                    <a:pt x="9143" y="505891"/>
                  </a:lnTo>
                  <a:lnTo>
                    <a:pt x="16687" y="498335"/>
                  </a:lnTo>
                  <a:lnTo>
                    <a:pt x="16687" y="479704"/>
                  </a:lnTo>
                  <a:lnTo>
                    <a:pt x="9435" y="472440"/>
                  </a:lnTo>
                  <a:lnTo>
                    <a:pt x="33528" y="472440"/>
                  </a:lnTo>
                  <a:lnTo>
                    <a:pt x="33528" y="33528"/>
                  </a:lnTo>
                  <a:lnTo>
                    <a:pt x="36191" y="20443"/>
                  </a:lnTo>
                  <a:lnTo>
                    <a:pt x="43405" y="9758"/>
                  </a:lnTo>
                  <a:lnTo>
                    <a:pt x="54062" y="2575"/>
                  </a:lnTo>
                  <a:lnTo>
                    <a:pt x="67056" y="0"/>
                  </a:lnTo>
                  <a:lnTo>
                    <a:pt x="861059" y="0"/>
                  </a:lnTo>
                  <a:lnTo>
                    <a:pt x="874388" y="2577"/>
                  </a:lnTo>
                  <a:lnTo>
                    <a:pt x="885212" y="9767"/>
                  </a:lnTo>
                  <a:lnTo>
                    <a:pt x="892478" y="20475"/>
                  </a:lnTo>
                  <a:lnTo>
                    <a:pt x="895118" y="33528"/>
                  </a:lnTo>
                  <a:lnTo>
                    <a:pt x="67056" y="33528"/>
                  </a:lnTo>
                  <a:lnTo>
                    <a:pt x="57975" y="33604"/>
                  </a:lnTo>
                  <a:lnTo>
                    <a:pt x="50431" y="41160"/>
                  </a:lnTo>
                  <a:lnTo>
                    <a:pt x="50431" y="59791"/>
                  </a:lnTo>
                  <a:lnTo>
                    <a:pt x="57975" y="67335"/>
                  </a:lnTo>
                  <a:lnTo>
                    <a:pt x="827532" y="67335"/>
                  </a:lnTo>
                  <a:lnTo>
                    <a:pt x="827532" y="505968"/>
                  </a:lnTo>
                  <a:lnTo>
                    <a:pt x="824956" y="519052"/>
                  </a:lnTo>
                  <a:lnTo>
                    <a:pt x="817773" y="529737"/>
                  </a:lnTo>
                  <a:lnTo>
                    <a:pt x="807088" y="536920"/>
                  </a:lnTo>
                  <a:lnTo>
                    <a:pt x="794004" y="539495"/>
                  </a:lnTo>
                  <a:close/>
                </a:path>
                <a:path w="895350" h="539750">
                  <a:moveTo>
                    <a:pt x="827532" y="67335"/>
                  </a:moveTo>
                  <a:lnTo>
                    <a:pt x="67297" y="67335"/>
                  </a:lnTo>
                  <a:lnTo>
                    <a:pt x="80420" y="64683"/>
                  </a:lnTo>
                  <a:lnTo>
                    <a:pt x="91110" y="57421"/>
                  </a:lnTo>
                  <a:lnTo>
                    <a:pt x="98190" y="46702"/>
                  </a:lnTo>
                  <a:lnTo>
                    <a:pt x="100583" y="33528"/>
                  </a:lnTo>
                  <a:lnTo>
                    <a:pt x="895118" y="33528"/>
                  </a:lnTo>
                  <a:lnTo>
                    <a:pt x="861059" y="67056"/>
                  </a:lnTo>
                  <a:lnTo>
                    <a:pt x="827532" y="67056"/>
                  </a:lnTo>
                  <a:lnTo>
                    <a:pt x="827532" y="67335"/>
                  </a:lnTo>
                  <a:close/>
                </a:path>
                <a:path w="895350" h="539750">
                  <a:moveTo>
                    <a:pt x="9435" y="472440"/>
                  </a:moveTo>
                  <a:lnTo>
                    <a:pt x="0" y="472440"/>
                  </a:lnTo>
                  <a:lnTo>
                    <a:pt x="9143" y="472147"/>
                  </a:lnTo>
                  <a:lnTo>
                    <a:pt x="9435" y="47244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4867" y="3220211"/>
              <a:ext cx="140207" cy="51206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4901" y="3180079"/>
              <a:ext cx="981214" cy="557530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2910204" y="2953385"/>
            <a:ext cx="1270635" cy="713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YaHei"/>
                <a:cs typeface="Microsoft YaHei"/>
              </a:rPr>
              <a:t>覆盖率监控进</a:t>
            </a:r>
            <a:r>
              <a:rPr dirty="0" sz="1400" spc="5">
                <a:latin typeface="Microsoft YaHei"/>
                <a:cs typeface="Microsoft YaHei"/>
              </a:rPr>
              <a:t>程</a:t>
            </a:r>
            <a:endParaRPr sz="1400">
              <a:latin typeface="Microsoft YaHei"/>
              <a:cs typeface="Microsoft YaHei"/>
            </a:endParaRPr>
          </a:p>
          <a:p>
            <a:pPr algn="ctr" marL="113664">
              <a:lnSpc>
                <a:spcPct val="100000"/>
              </a:lnSpc>
              <a:spcBef>
                <a:spcPts val="85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XML</a:t>
            </a:r>
            <a:endParaRPr sz="1200">
              <a:latin typeface="Microsoft YaHei"/>
              <a:cs typeface="Microsoft YaHei"/>
            </a:endParaRPr>
          </a:p>
          <a:p>
            <a:pPr algn="ctr" marL="11303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r>
              <a:rPr dirty="0" sz="1200" b="1">
                <a:solidFill>
                  <a:srgbClr val="FFFF00"/>
                </a:solidFill>
                <a:latin typeface="Microsoft YaHei"/>
                <a:cs typeface="Microsoft YaHei"/>
              </a:rPr>
              <a:t>V2.0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094901" y="3903345"/>
            <a:ext cx="981710" cy="558800"/>
            <a:chOff x="3094901" y="3903345"/>
            <a:chExt cx="981710" cy="558800"/>
          </a:xfrm>
        </p:grpSpPr>
        <p:sp>
          <p:nvSpPr>
            <p:cNvPr id="83" name="object 83"/>
            <p:cNvSpPr/>
            <p:nvPr/>
          </p:nvSpPr>
          <p:spPr>
            <a:xfrm>
              <a:off x="3171443" y="3913632"/>
              <a:ext cx="895350" cy="539750"/>
            </a:xfrm>
            <a:custGeom>
              <a:avLst/>
              <a:gdLst/>
              <a:ahLst/>
              <a:cxnLst/>
              <a:rect l="l" t="t" r="r" b="b"/>
              <a:pathLst>
                <a:path w="895350" h="539750">
                  <a:moveTo>
                    <a:pt x="794004" y="539495"/>
                  </a:moveTo>
                  <a:lnTo>
                    <a:pt x="0" y="539495"/>
                  </a:lnTo>
                  <a:lnTo>
                    <a:pt x="13027" y="536562"/>
                  </a:lnTo>
                  <a:lnTo>
                    <a:pt x="23693" y="529261"/>
                  </a:lnTo>
                  <a:lnTo>
                    <a:pt x="30894" y="518695"/>
                  </a:lnTo>
                  <a:lnTo>
                    <a:pt x="33528" y="505967"/>
                  </a:lnTo>
                  <a:lnTo>
                    <a:pt x="0" y="505967"/>
                  </a:lnTo>
                  <a:lnTo>
                    <a:pt x="9143" y="505256"/>
                  </a:lnTo>
                  <a:lnTo>
                    <a:pt x="16687" y="497700"/>
                  </a:lnTo>
                  <a:lnTo>
                    <a:pt x="16687" y="479069"/>
                  </a:lnTo>
                  <a:lnTo>
                    <a:pt x="9143" y="471525"/>
                  </a:lnTo>
                  <a:lnTo>
                    <a:pt x="0" y="470915"/>
                  </a:lnTo>
                  <a:lnTo>
                    <a:pt x="33528" y="470915"/>
                  </a:lnTo>
                  <a:lnTo>
                    <a:pt x="33638" y="32969"/>
                  </a:lnTo>
                  <a:lnTo>
                    <a:pt x="67056" y="0"/>
                  </a:lnTo>
                  <a:lnTo>
                    <a:pt x="861059" y="0"/>
                  </a:lnTo>
                  <a:lnTo>
                    <a:pt x="874402" y="2218"/>
                  </a:lnTo>
                  <a:lnTo>
                    <a:pt x="885212" y="9212"/>
                  </a:lnTo>
                  <a:lnTo>
                    <a:pt x="892478" y="19850"/>
                  </a:lnTo>
                  <a:lnTo>
                    <a:pt x="895134" y="32969"/>
                  </a:lnTo>
                  <a:lnTo>
                    <a:pt x="57975" y="32969"/>
                  </a:lnTo>
                  <a:lnTo>
                    <a:pt x="50431" y="40525"/>
                  </a:lnTo>
                  <a:lnTo>
                    <a:pt x="50431" y="59156"/>
                  </a:lnTo>
                  <a:lnTo>
                    <a:pt x="57975" y="66713"/>
                  </a:lnTo>
                  <a:lnTo>
                    <a:pt x="862663" y="66713"/>
                  </a:lnTo>
                  <a:lnTo>
                    <a:pt x="861059" y="67055"/>
                  </a:lnTo>
                  <a:lnTo>
                    <a:pt x="827532" y="67055"/>
                  </a:lnTo>
                  <a:lnTo>
                    <a:pt x="827532" y="505967"/>
                  </a:lnTo>
                  <a:lnTo>
                    <a:pt x="824956" y="518695"/>
                  </a:lnTo>
                  <a:lnTo>
                    <a:pt x="817773" y="529261"/>
                  </a:lnTo>
                  <a:lnTo>
                    <a:pt x="807088" y="536562"/>
                  </a:lnTo>
                  <a:lnTo>
                    <a:pt x="794004" y="539495"/>
                  </a:lnTo>
                  <a:close/>
                </a:path>
                <a:path w="895350" h="539750">
                  <a:moveTo>
                    <a:pt x="862663" y="66713"/>
                  </a:moveTo>
                  <a:lnTo>
                    <a:pt x="67297" y="66713"/>
                  </a:lnTo>
                  <a:lnTo>
                    <a:pt x="80420" y="64069"/>
                  </a:lnTo>
                  <a:lnTo>
                    <a:pt x="91112" y="56870"/>
                  </a:lnTo>
                  <a:lnTo>
                    <a:pt x="98190" y="46337"/>
                  </a:lnTo>
                  <a:lnTo>
                    <a:pt x="100583" y="33527"/>
                  </a:lnTo>
                  <a:lnTo>
                    <a:pt x="67056" y="33527"/>
                  </a:lnTo>
                  <a:lnTo>
                    <a:pt x="57975" y="32969"/>
                  </a:lnTo>
                  <a:lnTo>
                    <a:pt x="895134" y="32969"/>
                  </a:lnTo>
                  <a:lnTo>
                    <a:pt x="892478" y="46106"/>
                  </a:lnTo>
                  <a:lnTo>
                    <a:pt x="885212" y="56870"/>
                  </a:lnTo>
                  <a:lnTo>
                    <a:pt x="874388" y="64205"/>
                  </a:lnTo>
                  <a:lnTo>
                    <a:pt x="862663" y="66713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867" y="3944112"/>
              <a:ext cx="140207" cy="51206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94901" y="3903345"/>
              <a:ext cx="981214" cy="558800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3266440" y="3998836"/>
            <a:ext cx="671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XML</a:t>
            </a:r>
            <a:endParaRPr sz="1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报告</a:t>
            </a:r>
            <a:r>
              <a:rPr dirty="0" sz="1200" b="1">
                <a:solidFill>
                  <a:srgbClr val="FFFF00"/>
                </a:solidFill>
                <a:latin typeface="Microsoft YaHei"/>
                <a:cs typeface="Microsoft YaHei"/>
              </a:rPr>
              <a:t>V2.0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152515" y="1205230"/>
            <a:ext cx="400685" cy="3315970"/>
            <a:chOff x="6152515" y="1205230"/>
            <a:chExt cx="400685" cy="3315970"/>
          </a:xfrm>
        </p:grpSpPr>
        <p:sp>
          <p:nvSpPr>
            <p:cNvPr id="88" name="object 88"/>
            <p:cNvSpPr/>
            <p:nvPr/>
          </p:nvSpPr>
          <p:spPr>
            <a:xfrm>
              <a:off x="6161532" y="1214628"/>
              <a:ext cx="382905" cy="3296920"/>
            </a:xfrm>
            <a:custGeom>
              <a:avLst/>
              <a:gdLst/>
              <a:ahLst/>
              <a:cxnLst/>
              <a:rect l="l" t="t" r="r" b="b"/>
              <a:pathLst>
                <a:path w="382904" h="3296920">
                  <a:moveTo>
                    <a:pt x="382523" y="3296412"/>
                  </a:moveTo>
                  <a:lnTo>
                    <a:pt x="0" y="3296412"/>
                  </a:lnTo>
                  <a:lnTo>
                    <a:pt x="0" y="0"/>
                  </a:lnTo>
                  <a:lnTo>
                    <a:pt x="382523" y="0"/>
                  </a:lnTo>
                  <a:lnTo>
                    <a:pt x="382523" y="329641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152515" y="1205230"/>
              <a:ext cx="400685" cy="3315970"/>
            </a:xfrm>
            <a:custGeom>
              <a:avLst/>
              <a:gdLst/>
              <a:ahLst/>
              <a:cxnLst/>
              <a:rect l="l" t="t" r="r" b="b"/>
              <a:pathLst>
                <a:path w="400684" h="3315970">
                  <a:moveTo>
                    <a:pt x="400685" y="3315970"/>
                  </a:moveTo>
                  <a:lnTo>
                    <a:pt x="0" y="3315970"/>
                  </a:lnTo>
                  <a:lnTo>
                    <a:pt x="0" y="0"/>
                  </a:lnTo>
                  <a:lnTo>
                    <a:pt x="400685" y="0"/>
                  </a:lnTo>
                  <a:lnTo>
                    <a:pt x="400685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296920"/>
                  </a:lnTo>
                  <a:lnTo>
                    <a:pt x="9525" y="3296920"/>
                  </a:lnTo>
                  <a:lnTo>
                    <a:pt x="19050" y="3306445"/>
                  </a:lnTo>
                  <a:lnTo>
                    <a:pt x="400685" y="3306445"/>
                  </a:lnTo>
                  <a:lnTo>
                    <a:pt x="400685" y="3315970"/>
                  </a:lnTo>
                  <a:close/>
                </a:path>
                <a:path w="400684" h="331597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00684" h="3315970">
                  <a:moveTo>
                    <a:pt x="381635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81635" y="9525"/>
                  </a:lnTo>
                  <a:lnTo>
                    <a:pt x="381635" y="19050"/>
                  </a:lnTo>
                  <a:close/>
                </a:path>
                <a:path w="400684" h="3315970">
                  <a:moveTo>
                    <a:pt x="381635" y="3306445"/>
                  </a:moveTo>
                  <a:lnTo>
                    <a:pt x="381635" y="9525"/>
                  </a:lnTo>
                  <a:lnTo>
                    <a:pt x="391160" y="19050"/>
                  </a:lnTo>
                  <a:lnTo>
                    <a:pt x="400685" y="19050"/>
                  </a:lnTo>
                  <a:lnTo>
                    <a:pt x="400685" y="3296920"/>
                  </a:lnTo>
                  <a:lnTo>
                    <a:pt x="391160" y="3296920"/>
                  </a:lnTo>
                  <a:lnTo>
                    <a:pt x="381635" y="3306445"/>
                  </a:lnTo>
                  <a:close/>
                </a:path>
                <a:path w="400684" h="3315970">
                  <a:moveTo>
                    <a:pt x="400685" y="19050"/>
                  </a:moveTo>
                  <a:lnTo>
                    <a:pt x="391160" y="19050"/>
                  </a:lnTo>
                  <a:lnTo>
                    <a:pt x="381635" y="9525"/>
                  </a:lnTo>
                  <a:lnTo>
                    <a:pt x="400685" y="9525"/>
                  </a:lnTo>
                  <a:lnTo>
                    <a:pt x="400685" y="19050"/>
                  </a:lnTo>
                  <a:close/>
                </a:path>
                <a:path w="400684" h="3315970">
                  <a:moveTo>
                    <a:pt x="19050" y="3306445"/>
                  </a:moveTo>
                  <a:lnTo>
                    <a:pt x="9525" y="3296920"/>
                  </a:lnTo>
                  <a:lnTo>
                    <a:pt x="19050" y="3296920"/>
                  </a:lnTo>
                  <a:lnTo>
                    <a:pt x="19050" y="3306445"/>
                  </a:lnTo>
                  <a:close/>
                </a:path>
                <a:path w="400684" h="3315970">
                  <a:moveTo>
                    <a:pt x="381635" y="3306445"/>
                  </a:moveTo>
                  <a:lnTo>
                    <a:pt x="19050" y="3306445"/>
                  </a:lnTo>
                  <a:lnTo>
                    <a:pt x="19050" y="3296920"/>
                  </a:lnTo>
                  <a:lnTo>
                    <a:pt x="381635" y="3296920"/>
                  </a:lnTo>
                  <a:lnTo>
                    <a:pt x="381635" y="3306445"/>
                  </a:lnTo>
                  <a:close/>
                </a:path>
                <a:path w="400684" h="3315970">
                  <a:moveTo>
                    <a:pt x="400685" y="3306445"/>
                  </a:moveTo>
                  <a:lnTo>
                    <a:pt x="381635" y="3306445"/>
                  </a:lnTo>
                  <a:lnTo>
                    <a:pt x="391160" y="3296920"/>
                  </a:lnTo>
                  <a:lnTo>
                    <a:pt x="400685" y="3296920"/>
                  </a:lnTo>
                  <a:lnTo>
                    <a:pt x="400685" y="3306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6225540" y="2341879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数 据 计 算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1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4902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时间和空间因素影响下的覆盖率采集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7069" y="1382394"/>
            <a:ext cx="7639050" cy="872490"/>
            <a:chOff x="687069" y="1382394"/>
            <a:chExt cx="7639050" cy="872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069" y="1382394"/>
              <a:ext cx="1863725" cy="8591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50794" y="2237739"/>
              <a:ext cx="5775325" cy="17145"/>
            </a:xfrm>
            <a:custGeom>
              <a:avLst/>
              <a:gdLst/>
              <a:ahLst/>
              <a:cxnLst/>
              <a:rect l="l" t="t" r="r" b="b"/>
              <a:pathLst>
                <a:path w="5775325" h="17144">
                  <a:moveTo>
                    <a:pt x="5775312" y="17145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775325" y="9525"/>
                  </a:lnTo>
                  <a:lnTo>
                    <a:pt x="5775312" y="1714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87069" y="2951391"/>
            <a:ext cx="7639684" cy="808990"/>
            <a:chOff x="687069" y="2951391"/>
            <a:chExt cx="7639684" cy="808990"/>
          </a:xfrm>
        </p:grpSpPr>
        <p:sp>
          <p:nvSpPr>
            <p:cNvPr id="7" name="object 7"/>
            <p:cNvSpPr/>
            <p:nvPr/>
          </p:nvSpPr>
          <p:spPr>
            <a:xfrm>
              <a:off x="6462445" y="2951391"/>
              <a:ext cx="1864360" cy="808990"/>
            </a:xfrm>
            <a:custGeom>
              <a:avLst/>
              <a:gdLst/>
              <a:ahLst/>
              <a:cxnLst/>
              <a:rect l="l" t="t" r="r" b="b"/>
              <a:pathLst>
                <a:path w="1864359" h="808989">
                  <a:moveTo>
                    <a:pt x="933297" y="808697"/>
                  </a:moveTo>
                  <a:lnTo>
                    <a:pt x="469404" y="664857"/>
                  </a:lnTo>
                  <a:lnTo>
                    <a:pt x="0" y="521017"/>
                  </a:lnTo>
                  <a:lnTo>
                    <a:pt x="0" y="0"/>
                  </a:lnTo>
                  <a:lnTo>
                    <a:pt x="1863839" y="0"/>
                  </a:lnTo>
                  <a:lnTo>
                    <a:pt x="1863839" y="521017"/>
                  </a:lnTo>
                  <a:lnTo>
                    <a:pt x="1394434" y="664857"/>
                  </a:lnTo>
                  <a:lnTo>
                    <a:pt x="933297" y="808697"/>
                  </a:lnTo>
                  <a:close/>
                </a:path>
              </a:pathLst>
            </a:custGeom>
            <a:solidFill>
              <a:srgbClr val="F166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7069" y="2957195"/>
              <a:ext cx="5775325" cy="7620"/>
            </a:xfrm>
            <a:custGeom>
              <a:avLst/>
              <a:gdLst/>
              <a:ahLst/>
              <a:cxnLst/>
              <a:rect l="l" t="t" r="r" b="b"/>
              <a:pathLst>
                <a:path w="5775325" h="7619">
                  <a:moveTo>
                    <a:pt x="5775325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5775325" y="0"/>
                  </a:lnTo>
                  <a:lnTo>
                    <a:pt x="5775325" y="761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727825" y="3008630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Microsoft YaHei"/>
                <a:cs typeface="Microsoft YaHei"/>
              </a:rPr>
              <a:t>空间维</a:t>
            </a:r>
            <a:r>
              <a:rPr dirty="0" sz="2800" spc="-5">
                <a:solidFill>
                  <a:srgbClr val="FFFFFF"/>
                </a:solidFill>
                <a:latin typeface="Microsoft YaHei"/>
                <a:cs typeface="Microsoft YaHei"/>
              </a:rPr>
              <a:t>度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450" y="1535430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Microsoft YaHei"/>
                <a:cs typeface="Microsoft YaHei"/>
              </a:rPr>
              <a:t>时间维</a:t>
            </a:r>
            <a:r>
              <a:rPr dirty="0" sz="2800" spc="-5">
                <a:solidFill>
                  <a:srgbClr val="FFFFFF"/>
                </a:solidFill>
                <a:latin typeface="Microsoft YaHei"/>
                <a:cs typeface="Microsoft YaHei"/>
              </a:rPr>
              <a:t>度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3675" y="1501775"/>
            <a:ext cx="4027170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1</a:t>
            </a:r>
            <a:r>
              <a:rPr dirty="0" sz="1900">
                <a:latin typeface="Microsoft YaHei"/>
                <a:cs typeface="Microsoft YaHei"/>
              </a:rPr>
              <a:t>、合并同一版本多段时间内的覆盖</a:t>
            </a:r>
            <a:r>
              <a:rPr dirty="0" sz="1900" spc="-5">
                <a:latin typeface="Microsoft YaHei"/>
                <a:cs typeface="Microsoft YaHei"/>
              </a:rPr>
              <a:t>率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2</a:t>
            </a:r>
            <a:r>
              <a:rPr dirty="0" sz="1900">
                <a:latin typeface="Microsoft YaHei"/>
                <a:cs typeface="Microsoft YaHei"/>
              </a:rPr>
              <a:t>、以程序修改后的测试覆盖率为</a:t>
            </a:r>
            <a:r>
              <a:rPr dirty="0" sz="1900" spc="-5">
                <a:latin typeface="Microsoft YaHei"/>
                <a:cs typeface="Microsoft YaHei"/>
              </a:rPr>
              <a:t>准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8060" y="3046095"/>
            <a:ext cx="3785870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latin typeface="Microsoft YaHei"/>
                <a:cs typeface="Microsoft YaHei"/>
              </a:rPr>
              <a:t>1</a:t>
            </a:r>
            <a:r>
              <a:rPr dirty="0" sz="1900">
                <a:latin typeface="Microsoft YaHei"/>
                <a:cs typeface="Microsoft YaHei"/>
              </a:rPr>
              <a:t>、合并分布式部署的多节点覆盖</a:t>
            </a:r>
            <a:r>
              <a:rPr dirty="0" sz="1900" spc="-5">
                <a:latin typeface="Microsoft YaHei"/>
                <a:cs typeface="Microsoft YaHei"/>
              </a:rPr>
              <a:t>率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Microsoft YaHei"/>
                <a:cs typeface="Microsoft YaHei"/>
              </a:rPr>
              <a:t>2</a:t>
            </a:r>
            <a:r>
              <a:rPr dirty="0" sz="1900">
                <a:latin typeface="Microsoft YaHei"/>
                <a:cs typeface="Microsoft YaHei"/>
              </a:rPr>
              <a:t>、灰度部署下按程序版本合</a:t>
            </a:r>
            <a:r>
              <a:rPr dirty="0" sz="1900" spc="-5">
                <a:latin typeface="Microsoft YaHei"/>
                <a:cs typeface="Microsoft YaHei"/>
              </a:rPr>
              <a:t>并</a:t>
            </a:r>
            <a:endParaRPr sz="19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073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可视化覆盖率报告生成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564" y="1090930"/>
            <a:ext cx="4895215" cy="3700145"/>
          </a:xfrm>
          <a:custGeom>
            <a:avLst/>
            <a:gdLst/>
            <a:ahLst/>
            <a:cxnLst/>
            <a:rect l="l" t="t" r="r" b="b"/>
            <a:pathLst>
              <a:path w="4895215" h="3700145">
                <a:moveTo>
                  <a:pt x="4895215" y="3700145"/>
                </a:moveTo>
                <a:lnTo>
                  <a:pt x="0" y="3700145"/>
                </a:lnTo>
                <a:lnTo>
                  <a:pt x="0" y="0"/>
                </a:lnTo>
                <a:lnTo>
                  <a:pt x="4895215" y="0"/>
                </a:lnTo>
                <a:lnTo>
                  <a:pt x="4895215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3674745"/>
                </a:lnTo>
                <a:lnTo>
                  <a:pt x="12700" y="3674745"/>
                </a:lnTo>
                <a:lnTo>
                  <a:pt x="25400" y="3687445"/>
                </a:lnTo>
                <a:lnTo>
                  <a:pt x="4895215" y="3687445"/>
                </a:lnTo>
                <a:lnTo>
                  <a:pt x="4895215" y="3700145"/>
                </a:lnTo>
                <a:close/>
              </a:path>
              <a:path w="4895215" h="3700145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4895215" h="3700145">
                <a:moveTo>
                  <a:pt x="4869815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4869815" y="12700"/>
                </a:lnTo>
                <a:lnTo>
                  <a:pt x="4869815" y="25400"/>
                </a:lnTo>
                <a:close/>
              </a:path>
              <a:path w="4895215" h="3700145">
                <a:moveTo>
                  <a:pt x="4869815" y="3687445"/>
                </a:moveTo>
                <a:lnTo>
                  <a:pt x="4869815" y="12700"/>
                </a:lnTo>
                <a:lnTo>
                  <a:pt x="4882515" y="25400"/>
                </a:lnTo>
                <a:lnTo>
                  <a:pt x="4895215" y="25400"/>
                </a:lnTo>
                <a:lnTo>
                  <a:pt x="4895215" y="3674745"/>
                </a:lnTo>
                <a:lnTo>
                  <a:pt x="4882515" y="3674745"/>
                </a:lnTo>
                <a:lnTo>
                  <a:pt x="4869815" y="3687445"/>
                </a:lnTo>
                <a:close/>
              </a:path>
              <a:path w="4895215" h="3700145">
                <a:moveTo>
                  <a:pt x="4895215" y="25400"/>
                </a:moveTo>
                <a:lnTo>
                  <a:pt x="4882515" y="25400"/>
                </a:lnTo>
                <a:lnTo>
                  <a:pt x="4869815" y="12700"/>
                </a:lnTo>
                <a:lnTo>
                  <a:pt x="4895215" y="12700"/>
                </a:lnTo>
                <a:lnTo>
                  <a:pt x="4895215" y="25400"/>
                </a:lnTo>
                <a:close/>
              </a:path>
              <a:path w="4895215" h="3700145">
                <a:moveTo>
                  <a:pt x="25400" y="3687445"/>
                </a:moveTo>
                <a:lnTo>
                  <a:pt x="12700" y="3674745"/>
                </a:lnTo>
                <a:lnTo>
                  <a:pt x="25400" y="3674745"/>
                </a:lnTo>
                <a:lnTo>
                  <a:pt x="25400" y="3687445"/>
                </a:lnTo>
                <a:close/>
              </a:path>
              <a:path w="4895215" h="3700145">
                <a:moveTo>
                  <a:pt x="4869815" y="3687445"/>
                </a:moveTo>
                <a:lnTo>
                  <a:pt x="25400" y="3687445"/>
                </a:lnTo>
                <a:lnTo>
                  <a:pt x="25400" y="3674745"/>
                </a:lnTo>
                <a:lnTo>
                  <a:pt x="4869815" y="3674745"/>
                </a:lnTo>
                <a:lnTo>
                  <a:pt x="4869815" y="3687445"/>
                </a:lnTo>
                <a:close/>
              </a:path>
              <a:path w="4895215" h="3700145">
                <a:moveTo>
                  <a:pt x="4895215" y="3687445"/>
                </a:moveTo>
                <a:lnTo>
                  <a:pt x="4869815" y="3687445"/>
                </a:lnTo>
                <a:lnTo>
                  <a:pt x="4882515" y="3674745"/>
                </a:lnTo>
                <a:lnTo>
                  <a:pt x="4895215" y="3674745"/>
                </a:lnTo>
                <a:lnTo>
                  <a:pt x="4895215" y="3687445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21891" y="801623"/>
            <a:ext cx="2456815" cy="638810"/>
          </a:xfrm>
          <a:prstGeom prst="rect">
            <a:avLst/>
          </a:prstGeom>
          <a:solidFill>
            <a:srgbClr val="4785D7"/>
          </a:solidFill>
        </p:spPr>
        <p:txBody>
          <a:bodyPr wrap="square" lIns="0" tIns="30480" rIns="0" bIns="0" rtlCol="0" vert="horz">
            <a:spAutoFit/>
          </a:bodyPr>
          <a:lstStyle/>
          <a:p>
            <a:pPr marL="617855" marR="511175" indent="-101600">
              <a:lnSpc>
                <a:spcPct val="100000"/>
              </a:lnSpc>
              <a:spcBef>
                <a:spcPts val="240"/>
              </a:spcBef>
            </a:pPr>
            <a:r>
              <a:rPr dirty="0" sz="1600" b="1">
                <a:solidFill>
                  <a:srgbClr val="FFFFFF"/>
                </a:solidFill>
                <a:latin typeface="Microsoft YaHei"/>
                <a:cs typeface="Microsoft YaHei"/>
              </a:rPr>
              <a:t>服务端程序版</a:t>
            </a:r>
            <a:r>
              <a:rPr dirty="0" sz="1600" spc="-5" b="1">
                <a:solidFill>
                  <a:srgbClr val="FFFFFF"/>
                </a:solidFill>
                <a:latin typeface="Microsoft YaHei"/>
                <a:cs typeface="Microsoft YaHei"/>
              </a:rPr>
              <a:t>本 </a:t>
            </a:r>
            <a:r>
              <a:rPr dirty="0" sz="1600" b="1">
                <a:solidFill>
                  <a:srgbClr val="FFFFFF"/>
                </a:solidFill>
                <a:latin typeface="Microsoft YaHei"/>
                <a:cs typeface="Microsoft YaHei"/>
              </a:rPr>
              <a:t>与源码的对</a:t>
            </a:r>
            <a:r>
              <a:rPr dirty="0" sz="1600" spc="-5" b="1">
                <a:solidFill>
                  <a:srgbClr val="FFFFFF"/>
                </a:solidFill>
                <a:latin typeface="Microsoft YaHei"/>
                <a:cs typeface="Microsoft YaHei"/>
              </a:rPr>
              <a:t>照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2265" y="1507667"/>
            <a:ext cx="2195195" cy="3114675"/>
            <a:chOff x="342265" y="1507667"/>
            <a:chExt cx="2195195" cy="3114675"/>
          </a:xfrm>
        </p:grpSpPr>
        <p:sp>
          <p:nvSpPr>
            <p:cNvPr id="6" name="object 6"/>
            <p:cNvSpPr/>
            <p:nvPr/>
          </p:nvSpPr>
          <p:spPr>
            <a:xfrm>
              <a:off x="342265" y="1507667"/>
              <a:ext cx="2195195" cy="3114675"/>
            </a:xfrm>
            <a:custGeom>
              <a:avLst/>
              <a:gdLst/>
              <a:ahLst/>
              <a:cxnLst/>
              <a:rect l="l" t="t" r="r" b="b"/>
              <a:pathLst>
                <a:path w="2195195" h="3114675">
                  <a:moveTo>
                    <a:pt x="6350" y="3108083"/>
                  </a:moveTo>
                  <a:lnTo>
                    <a:pt x="0" y="3108083"/>
                  </a:lnTo>
                  <a:lnTo>
                    <a:pt x="0" y="3069983"/>
                  </a:lnTo>
                  <a:lnTo>
                    <a:pt x="12700" y="3069983"/>
                  </a:lnTo>
                  <a:lnTo>
                    <a:pt x="12700" y="3101733"/>
                  </a:lnTo>
                  <a:lnTo>
                    <a:pt x="6350" y="3101733"/>
                  </a:lnTo>
                  <a:lnTo>
                    <a:pt x="6350" y="3108083"/>
                  </a:lnTo>
                  <a:close/>
                </a:path>
                <a:path w="2195195" h="3114675">
                  <a:moveTo>
                    <a:pt x="7835" y="3114433"/>
                  </a:moveTo>
                  <a:lnTo>
                    <a:pt x="6350" y="3114433"/>
                  </a:lnTo>
                  <a:lnTo>
                    <a:pt x="6350" y="3101733"/>
                  </a:lnTo>
                  <a:lnTo>
                    <a:pt x="7835" y="3101733"/>
                  </a:lnTo>
                  <a:lnTo>
                    <a:pt x="7835" y="3114433"/>
                  </a:lnTo>
                  <a:close/>
                </a:path>
                <a:path w="2195195" h="3114675">
                  <a:moveTo>
                    <a:pt x="12700" y="3108083"/>
                  </a:moveTo>
                  <a:lnTo>
                    <a:pt x="7835" y="3108083"/>
                  </a:lnTo>
                  <a:lnTo>
                    <a:pt x="7835" y="3101733"/>
                  </a:lnTo>
                  <a:lnTo>
                    <a:pt x="12700" y="3101733"/>
                  </a:lnTo>
                  <a:lnTo>
                    <a:pt x="12700" y="3108083"/>
                  </a:lnTo>
                  <a:close/>
                </a:path>
                <a:path w="2195195" h="3114675">
                  <a:moveTo>
                    <a:pt x="12700" y="3057283"/>
                  </a:moveTo>
                  <a:lnTo>
                    <a:pt x="0" y="3057283"/>
                  </a:lnTo>
                  <a:lnTo>
                    <a:pt x="0" y="3019183"/>
                  </a:lnTo>
                  <a:lnTo>
                    <a:pt x="12700" y="3019183"/>
                  </a:lnTo>
                  <a:lnTo>
                    <a:pt x="12700" y="3057283"/>
                  </a:lnTo>
                  <a:close/>
                </a:path>
                <a:path w="2195195" h="3114675">
                  <a:moveTo>
                    <a:pt x="12700" y="3006483"/>
                  </a:moveTo>
                  <a:lnTo>
                    <a:pt x="0" y="3006483"/>
                  </a:lnTo>
                  <a:lnTo>
                    <a:pt x="0" y="2968383"/>
                  </a:lnTo>
                  <a:lnTo>
                    <a:pt x="12700" y="2968383"/>
                  </a:lnTo>
                  <a:lnTo>
                    <a:pt x="12700" y="3006483"/>
                  </a:lnTo>
                  <a:close/>
                </a:path>
                <a:path w="2195195" h="3114675">
                  <a:moveTo>
                    <a:pt x="12700" y="2955683"/>
                  </a:moveTo>
                  <a:lnTo>
                    <a:pt x="0" y="2955683"/>
                  </a:lnTo>
                  <a:lnTo>
                    <a:pt x="0" y="2917583"/>
                  </a:lnTo>
                  <a:lnTo>
                    <a:pt x="12700" y="2917583"/>
                  </a:lnTo>
                  <a:lnTo>
                    <a:pt x="12700" y="2955683"/>
                  </a:lnTo>
                  <a:close/>
                </a:path>
                <a:path w="2195195" h="3114675">
                  <a:moveTo>
                    <a:pt x="12700" y="2904883"/>
                  </a:moveTo>
                  <a:lnTo>
                    <a:pt x="0" y="2904883"/>
                  </a:lnTo>
                  <a:lnTo>
                    <a:pt x="0" y="2866783"/>
                  </a:lnTo>
                  <a:lnTo>
                    <a:pt x="12700" y="2866783"/>
                  </a:lnTo>
                  <a:lnTo>
                    <a:pt x="12700" y="2904883"/>
                  </a:lnTo>
                  <a:close/>
                </a:path>
                <a:path w="2195195" h="3114675">
                  <a:moveTo>
                    <a:pt x="12700" y="2854083"/>
                  </a:moveTo>
                  <a:lnTo>
                    <a:pt x="0" y="2854083"/>
                  </a:lnTo>
                  <a:lnTo>
                    <a:pt x="0" y="2815983"/>
                  </a:lnTo>
                  <a:lnTo>
                    <a:pt x="12700" y="2815983"/>
                  </a:lnTo>
                  <a:lnTo>
                    <a:pt x="12700" y="2854083"/>
                  </a:lnTo>
                  <a:close/>
                </a:path>
                <a:path w="2195195" h="3114675">
                  <a:moveTo>
                    <a:pt x="12700" y="2803283"/>
                  </a:moveTo>
                  <a:lnTo>
                    <a:pt x="0" y="2803283"/>
                  </a:lnTo>
                  <a:lnTo>
                    <a:pt x="0" y="2765183"/>
                  </a:lnTo>
                  <a:lnTo>
                    <a:pt x="12700" y="2765183"/>
                  </a:lnTo>
                  <a:lnTo>
                    <a:pt x="12700" y="2803283"/>
                  </a:lnTo>
                  <a:close/>
                </a:path>
                <a:path w="2195195" h="3114675">
                  <a:moveTo>
                    <a:pt x="12700" y="2752483"/>
                  </a:moveTo>
                  <a:lnTo>
                    <a:pt x="0" y="2752483"/>
                  </a:lnTo>
                  <a:lnTo>
                    <a:pt x="0" y="2714383"/>
                  </a:lnTo>
                  <a:lnTo>
                    <a:pt x="12700" y="2714383"/>
                  </a:lnTo>
                  <a:lnTo>
                    <a:pt x="12700" y="2752483"/>
                  </a:lnTo>
                  <a:close/>
                </a:path>
                <a:path w="2195195" h="3114675">
                  <a:moveTo>
                    <a:pt x="12700" y="2701683"/>
                  </a:moveTo>
                  <a:lnTo>
                    <a:pt x="0" y="2701683"/>
                  </a:lnTo>
                  <a:lnTo>
                    <a:pt x="0" y="2663583"/>
                  </a:lnTo>
                  <a:lnTo>
                    <a:pt x="12700" y="2663583"/>
                  </a:lnTo>
                  <a:lnTo>
                    <a:pt x="12700" y="2701683"/>
                  </a:lnTo>
                  <a:close/>
                </a:path>
                <a:path w="2195195" h="3114675">
                  <a:moveTo>
                    <a:pt x="12700" y="2650883"/>
                  </a:moveTo>
                  <a:lnTo>
                    <a:pt x="0" y="2650883"/>
                  </a:lnTo>
                  <a:lnTo>
                    <a:pt x="0" y="2612783"/>
                  </a:lnTo>
                  <a:lnTo>
                    <a:pt x="12700" y="2612783"/>
                  </a:lnTo>
                  <a:lnTo>
                    <a:pt x="12700" y="2650883"/>
                  </a:lnTo>
                  <a:close/>
                </a:path>
                <a:path w="2195195" h="3114675">
                  <a:moveTo>
                    <a:pt x="12700" y="2600083"/>
                  </a:moveTo>
                  <a:lnTo>
                    <a:pt x="0" y="2600083"/>
                  </a:lnTo>
                  <a:lnTo>
                    <a:pt x="0" y="2561983"/>
                  </a:lnTo>
                  <a:lnTo>
                    <a:pt x="12700" y="2561983"/>
                  </a:lnTo>
                  <a:lnTo>
                    <a:pt x="12700" y="2600083"/>
                  </a:lnTo>
                  <a:close/>
                </a:path>
                <a:path w="2195195" h="3114675">
                  <a:moveTo>
                    <a:pt x="12700" y="2549283"/>
                  </a:moveTo>
                  <a:lnTo>
                    <a:pt x="0" y="2549283"/>
                  </a:lnTo>
                  <a:lnTo>
                    <a:pt x="0" y="2511183"/>
                  </a:lnTo>
                  <a:lnTo>
                    <a:pt x="12700" y="2511183"/>
                  </a:lnTo>
                  <a:lnTo>
                    <a:pt x="12700" y="2549283"/>
                  </a:lnTo>
                  <a:close/>
                </a:path>
                <a:path w="2195195" h="3114675">
                  <a:moveTo>
                    <a:pt x="12700" y="2498483"/>
                  </a:moveTo>
                  <a:lnTo>
                    <a:pt x="0" y="2498483"/>
                  </a:lnTo>
                  <a:lnTo>
                    <a:pt x="0" y="2460383"/>
                  </a:lnTo>
                  <a:lnTo>
                    <a:pt x="12700" y="2460383"/>
                  </a:lnTo>
                  <a:lnTo>
                    <a:pt x="12700" y="2498483"/>
                  </a:lnTo>
                  <a:close/>
                </a:path>
                <a:path w="2195195" h="3114675">
                  <a:moveTo>
                    <a:pt x="12700" y="2447683"/>
                  </a:moveTo>
                  <a:lnTo>
                    <a:pt x="0" y="2447683"/>
                  </a:lnTo>
                  <a:lnTo>
                    <a:pt x="0" y="2409583"/>
                  </a:lnTo>
                  <a:lnTo>
                    <a:pt x="12700" y="2409583"/>
                  </a:lnTo>
                  <a:lnTo>
                    <a:pt x="12700" y="2447683"/>
                  </a:lnTo>
                  <a:close/>
                </a:path>
                <a:path w="2195195" h="3114675">
                  <a:moveTo>
                    <a:pt x="12700" y="2396883"/>
                  </a:moveTo>
                  <a:lnTo>
                    <a:pt x="0" y="2396883"/>
                  </a:lnTo>
                  <a:lnTo>
                    <a:pt x="0" y="2358783"/>
                  </a:lnTo>
                  <a:lnTo>
                    <a:pt x="12700" y="2358783"/>
                  </a:lnTo>
                  <a:lnTo>
                    <a:pt x="12700" y="2396883"/>
                  </a:lnTo>
                  <a:close/>
                </a:path>
                <a:path w="2195195" h="3114675">
                  <a:moveTo>
                    <a:pt x="12700" y="2346083"/>
                  </a:moveTo>
                  <a:lnTo>
                    <a:pt x="0" y="2346083"/>
                  </a:lnTo>
                  <a:lnTo>
                    <a:pt x="0" y="2307983"/>
                  </a:lnTo>
                  <a:lnTo>
                    <a:pt x="12700" y="2307983"/>
                  </a:lnTo>
                  <a:lnTo>
                    <a:pt x="12700" y="2346083"/>
                  </a:lnTo>
                  <a:close/>
                </a:path>
                <a:path w="2195195" h="3114675">
                  <a:moveTo>
                    <a:pt x="12700" y="2295283"/>
                  </a:moveTo>
                  <a:lnTo>
                    <a:pt x="0" y="2295283"/>
                  </a:lnTo>
                  <a:lnTo>
                    <a:pt x="0" y="2257183"/>
                  </a:lnTo>
                  <a:lnTo>
                    <a:pt x="12700" y="2257183"/>
                  </a:lnTo>
                  <a:lnTo>
                    <a:pt x="12700" y="2295283"/>
                  </a:lnTo>
                  <a:close/>
                </a:path>
                <a:path w="2195195" h="3114675">
                  <a:moveTo>
                    <a:pt x="12700" y="2244483"/>
                  </a:moveTo>
                  <a:lnTo>
                    <a:pt x="0" y="2244483"/>
                  </a:lnTo>
                  <a:lnTo>
                    <a:pt x="0" y="2206383"/>
                  </a:lnTo>
                  <a:lnTo>
                    <a:pt x="12700" y="2206383"/>
                  </a:lnTo>
                  <a:lnTo>
                    <a:pt x="12700" y="2244483"/>
                  </a:lnTo>
                  <a:close/>
                </a:path>
                <a:path w="2195195" h="3114675">
                  <a:moveTo>
                    <a:pt x="12700" y="2193683"/>
                  </a:moveTo>
                  <a:lnTo>
                    <a:pt x="0" y="2193683"/>
                  </a:lnTo>
                  <a:lnTo>
                    <a:pt x="0" y="2155583"/>
                  </a:lnTo>
                  <a:lnTo>
                    <a:pt x="12700" y="2155583"/>
                  </a:lnTo>
                  <a:lnTo>
                    <a:pt x="12700" y="2193683"/>
                  </a:lnTo>
                  <a:close/>
                </a:path>
                <a:path w="2195195" h="3114675">
                  <a:moveTo>
                    <a:pt x="12700" y="2142883"/>
                  </a:moveTo>
                  <a:lnTo>
                    <a:pt x="0" y="2142883"/>
                  </a:lnTo>
                  <a:lnTo>
                    <a:pt x="0" y="2104783"/>
                  </a:lnTo>
                  <a:lnTo>
                    <a:pt x="12700" y="2104783"/>
                  </a:lnTo>
                  <a:lnTo>
                    <a:pt x="12700" y="2142883"/>
                  </a:lnTo>
                  <a:close/>
                </a:path>
                <a:path w="2195195" h="3114675">
                  <a:moveTo>
                    <a:pt x="12700" y="2092083"/>
                  </a:moveTo>
                  <a:lnTo>
                    <a:pt x="0" y="2092083"/>
                  </a:lnTo>
                  <a:lnTo>
                    <a:pt x="0" y="2053983"/>
                  </a:lnTo>
                  <a:lnTo>
                    <a:pt x="12700" y="2053983"/>
                  </a:lnTo>
                  <a:lnTo>
                    <a:pt x="12700" y="2092083"/>
                  </a:lnTo>
                  <a:close/>
                </a:path>
                <a:path w="2195195" h="3114675">
                  <a:moveTo>
                    <a:pt x="12700" y="2041283"/>
                  </a:moveTo>
                  <a:lnTo>
                    <a:pt x="0" y="2041283"/>
                  </a:lnTo>
                  <a:lnTo>
                    <a:pt x="0" y="2003183"/>
                  </a:lnTo>
                  <a:lnTo>
                    <a:pt x="12700" y="2003183"/>
                  </a:lnTo>
                  <a:lnTo>
                    <a:pt x="12700" y="2041283"/>
                  </a:lnTo>
                  <a:close/>
                </a:path>
                <a:path w="2195195" h="3114675">
                  <a:moveTo>
                    <a:pt x="12700" y="1990483"/>
                  </a:moveTo>
                  <a:lnTo>
                    <a:pt x="0" y="1990483"/>
                  </a:lnTo>
                  <a:lnTo>
                    <a:pt x="0" y="1952383"/>
                  </a:lnTo>
                  <a:lnTo>
                    <a:pt x="12700" y="1952383"/>
                  </a:lnTo>
                  <a:lnTo>
                    <a:pt x="12700" y="1990483"/>
                  </a:lnTo>
                  <a:close/>
                </a:path>
                <a:path w="2195195" h="3114675">
                  <a:moveTo>
                    <a:pt x="12700" y="1939683"/>
                  </a:moveTo>
                  <a:lnTo>
                    <a:pt x="0" y="1939683"/>
                  </a:lnTo>
                  <a:lnTo>
                    <a:pt x="0" y="1901583"/>
                  </a:lnTo>
                  <a:lnTo>
                    <a:pt x="12700" y="1901583"/>
                  </a:lnTo>
                  <a:lnTo>
                    <a:pt x="12700" y="1939683"/>
                  </a:lnTo>
                  <a:close/>
                </a:path>
                <a:path w="2195195" h="3114675">
                  <a:moveTo>
                    <a:pt x="12700" y="1888883"/>
                  </a:moveTo>
                  <a:lnTo>
                    <a:pt x="0" y="1888883"/>
                  </a:lnTo>
                  <a:lnTo>
                    <a:pt x="0" y="1850783"/>
                  </a:lnTo>
                  <a:lnTo>
                    <a:pt x="12700" y="1850783"/>
                  </a:lnTo>
                  <a:lnTo>
                    <a:pt x="12700" y="1888883"/>
                  </a:lnTo>
                  <a:close/>
                </a:path>
                <a:path w="2195195" h="3114675">
                  <a:moveTo>
                    <a:pt x="12700" y="1838083"/>
                  </a:moveTo>
                  <a:lnTo>
                    <a:pt x="0" y="1838083"/>
                  </a:lnTo>
                  <a:lnTo>
                    <a:pt x="0" y="1799983"/>
                  </a:lnTo>
                  <a:lnTo>
                    <a:pt x="12700" y="1799983"/>
                  </a:lnTo>
                  <a:lnTo>
                    <a:pt x="12700" y="1838083"/>
                  </a:lnTo>
                  <a:close/>
                </a:path>
                <a:path w="2195195" h="3114675">
                  <a:moveTo>
                    <a:pt x="12700" y="1787283"/>
                  </a:moveTo>
                  <a:lnTo>
                    <a:pt x="0" y="1787283"/>
                  </a:lnTo>
                  <a:lnTo>
                    <a:pt x="0" y="1749183"/>
                  </a:lnTo>
                  <a:lnTo>
                    <a:pt x="12700" y="1749183"/>
                  </a:lnTo>
                  <a:lnTo>
                    <a:pt x="12700" y="1787283"/>
                  </a:lnTo>
                  <a:close/>
                </a:path>
                <a:path w="2195195" h="3114675">
                  <a:moveTo>
                    <a:pt x="12700" y="1736483"/>
                  </a:moveTo>
                  <a:lnTo>
                    <a:pt x="0" y="1736483"/>
                  </a:lnTo>
                  <a:lnTo>
                    <a:pt x="0" y="1698383"/>
                  </a:lnTo>
                  <a:lnTo>
                    <a:pt x="12700" y="1698383"/>
                  </a:lnTo>
                  <a:lnTo>
                    <a:pt x="12700" y="1736483"/>
                  </a:lnTo>
                  <a:close/>
                </a:path>
                <a:path w="2195195" h="3114675">
                  <a:moveTo>
                    <a:pt x="12700" y="1685683"/>
                  </a:moveTo>
                  <a:lnTo>
                    <a:pt x="0" y="1685683"/>
                  </a:lnTo>
                  <a:lnTo>
                    <a:pt x="0" y="1647583"/>
                  </a:lnTo>
                  <a:lnTo>
                    <a:pt x="12700" y="1647583"/>
                  </a:lnTo>
                  <a:lnTo>
                    <a:pt x="12700" y="1685683"/>
                  </a:lnTo>
                  <a:close/>
                </a:path>
                <a:path w="2195195" h="3114675">
                  <a:moveTo>
                    <a:pt x="12700" y="1634883"/>
                  </a:moveTo>
                  <a:lnTo>
                    <a:pt x="0" y="1634883"/>
                  </a:lnTo>
                  <a:lnTo>
                    <a:pt x="0" y="1596783"/>
                  </a:lnTo>
                  <a:lnTo>
                    <a:pt x="12700" y="1596783"/>
                  </a:lnTo>
                  <a:lnTo>
                    <a:pt x="12700" y="1634883"/>
                  </a:lnTo>
                  <a:close/>
                </a:path>
                <a:path w="2195195" h="3114675">
                  <a:moveTo>
                    <a:pt x="12700" y="1584083"/>
                  </a:moveTo>
                  <a:lnTo>
                    <a:pt x="0" y="1584083"/>
                  </a:lnTo>
                  <a:lnTo>
                    <a:pt x="0" y="1545983"/>
                  </a:lnTo>
                  <a:lnTo>
                    <a:pt x="12700" y="1545983"/>
                  </a:lnTo>
                  <a:lnTo>
                    <a:pt x="12700" y="1584083"/>
                  </a:lnTo>
                  <a:close/>
                </a:path>
                <a:path w="2195195" h="3114675">
                  <a:moveTo>
                    <a:pt x="12700" y="1533283"/>
                  </a:moveTo>
                  <a:lnTo>
                    <a:pt x="0" y="1533283"/>
                  </a:lnTo>
                  <a:lnTo>
                    <a:pt x="0" y="1495183"/>
                  </a:lnTo>
                  <a:lnTo>
                    <a:pt x="12700" y="1495183"/>
                  </a:lnTo>
                  <a:lnTo>
                    <a:pt x="12700" y="1533283"/>
                  </a:lnTo>
                  <a:close/>
                </a:path>
                <a:path w="2195195" h="3114675">
                  <a:moveTo>
                    <a:pt x="12700" y="1482483"/>
                  </a:moveTo>
                  <a:lnTo>
                    <a:pt x="0" y="1482483"/>
                  </a:lnTo>
                  <a:lnTo>
                    <a:pt x="0" y="1444383"/>
                  </a:lnTo>
                  <a:lnTo>
                    <a:pt x="12700" y="1444383"/>
                  </a:lnTo>
                  <a:lnTo>
                    <a:pt x="12700" y="1482483"/>
                  </a:lnTo>
                  <a:close/>
                </a:path>
                <a:path w="2195195" h="3114675">
                  <a:moveTo>
                    <a:pt x="12700" y="1431683"/>
                  </a:moveTo>
                  <a:lnTo>
                    <a:pt x="0" y="1431683"/>
                  </a:lnTo>
                  <a:lnTo>
                    <a:pt x="0" y="1393583"/>
                  </a:lnTo>
                  <a:lnTo>
                    <a:pt x="12700" y="1393583"/>
                  </a:lnTo>
                  <a:lnTo>
                    <a:pt x="12700" y="1431683"/>
                  </a:lnTo>
                  <a:close/>
                </a:path>
                <a:path w="2195195" h="3114675">
                  <a:moveTo>
                    <a:pt x="12700" y="1380883"/>
                  </a:moveTo>
                  <a:lnTo>
                    <a:pt x="0" y="1380883"/>
                  </a:lnTo>
                  <a:lnTo>
                    <a:pt x="0" y="1342783"/>
                  </a:lnTo>
                  <a:lnTo>
                    <a:pt x="12700" y="1342783"/>
                  </a:lnTo>
                  <a:lnTo>
                    <a:pt x="12700" y="1380883"/>
                  </a:lnTo>
                  <a:close/>
                </a:path>
                <a:path w="2195195" h="3114675">
                  <a:moveTo>
                    <a:pt x="12700" y="1330083"/>
                  </a:moveTo>
                  <a:lnTo>
                    <a:pt x="0" y="1330083"/>
                  </a:lnTo>
                  <a:lnTo>
                    <a:pt x="0" y="1291983"/>
                  </a:lnTo>
                  <a:lnTo>
                    <a:pt x="12700" y="1291983"/>
                  </a:lnTo>
                  <a:lnTo>
                    <a:pt x="12700" y="1330083"/>
                  </a:lnTo>
                  <a:close/>
                </a:path>
                <a:path w="2195195" h="3114675">
                  <a:moveTo>
                    <a:pt x="12700" y="1279283"/>
                  </a:moveTo>
                  <a:lnTo>
                    <a:pt x="0" y="1279283"/>
                  </a:lnTo>
                  <a:lnTo>
                    <a:pt x="0" y="1241183"/>
                  </a:lnTo>
                  <a:lnTo>
                    <a:pt x="12700" y="1241183"/>
                  </a:lnTo>
                  <a:lnTo>
                    <a:pt x="12700" y="1279283"/>
                  </a:lnTo>
                  <a:close/>
                </a:path>
                <a:path w="2195195" h="3114675">
                  <a:moveTo>
                    <a:pt x="12700" y="1228483"/>
                  </a:moveTo>
                  <a:lnTo>
                    <a:pt x="0" y="1228483"/>
                  </a:lnTo>
                  <a:lnTo>
                    <a:pt x="0" y="1190383"/>
                  </a:lnTo>
                  <a:lnTo>
                    <a:pt x="12700" y="1190383"/>
                  </a:lnTo>
                  <a:lnTo>
                    <a:pt x="12700" y="1228483"/>
                  </a:lnTo>
                  <a:close/>
                </a:path>
                <a:path w="2195195" h="3114675">
                  <a:moveTo>
                    <a:pt x="12700" y="1177683"/>
                  </a:moveTo>
                  <a:lnTo>
                    <a:pt x="0" y="1177683"/>
                  </a:lnTo>
                  <a:lnTo>
                    <a:pt x="0" y="1139583"/>
                  </a:lnTo>
                  <a:lnTo>
                    <a:pt x="12700" y="1139583"/>
                  </a:lnTo>
                  <a:lnTo>
                    <a:pt x="12700" y="1177683"/>
                  </a:lnTo>
                  <a:close/>
                </a:path>
                <a:path w="2195195" h="3114675">
                  <a:moveTo>
                    <a:pt x="12700" y="1126883"/>
                  </a:moveTo>
                  <a:lnTo>
                    <a:pt x="0" y="1126883"/>
                  </a:lnTo>
                  <a:lnTo>
                    <a:pt x="0" y="1088783"/>
                  </a:lnTo>
                  <a:lnTo>
                    <a:pt x="12700" y="1088783"/>
                  </a:lnTo>
                  <a:lnTo>
                    <a:pt x="12700" y="1126883"/>
                  </a:lnTo>
                  <a:close/>
                </a:path>
                <a:path w="2195195" h="3114675">
                  <a:moveTo>
                    <a:pt x="12700" y="1076083"/>
                  </a:moveTo>
                  <a:lnTo>
                    <a:pt x="0" y="1076083"/>
                  </a:lnTo>
                  <a:lnTo>
                    <a:pt x="0" y="1037983"/>
                  </a:lnTo>
                  <a:lnTo>
                    <a:pt x="12700" y="1037983"/>
                  </a:lnTo>
                  <a:lnTo>
                    <a:pt x="12700" y="1076083"/>
                  </a:lnTo>
                  <a:close/>
                </a:path>
                <a:path w="2195195" h="3114675">
                  <a:moveTo>
                    <a:pt x="12700" y="1025283"/>
                  </a:moveTo>
                  <a:lnTo>
                    <a:pt x="0" y="1025283"/>
                  </a:lnTo>
                  <a:lnTo>
                    <a:pt x="0" y="987183"/>
                  </a:lnTo>
                  <a:lnTo>
                    <a:pt x="12700" y="987183"/>
                  </a:lnTo>
                  <a:lnTo>
                    <a:pt x="12700" y="1025283"/>
                  </a:lnTo>
                  <a:close/>
                </a:path>
                <a:path w="2195195" h="3114675">
                  <a:moveTo>
                    <a:pt x="12700" y="974483"/>
                  </a:moveTo>
                  <a:lnTo>
                    <a:pt x="0" y="974483"/>
                  </a:lnTo>
                  <a:lnTo>
                    <a:pt x="0" y="936383"/>
                  </a:lnTo>
                  <a:lnTo>
                    <a:pt x="12700" y="936383"/>
                  </a:lnTo>
                  <a:lnTo>
                    <a:pt x="12700" y="974483"/>
                  </a:lnTo>
                  <a:close/>
                </a:path>
                <a:path w="2195195" h="3114675">
                  <a:moveTo>
                    <a:pt x="12700" y="923683"/>
                  </a:moveTo>
                  <a:lnTo>
                    <a:pt x="0" y="923683"/>
                  </a:lnTo>
                  <a:lnTo>
                    <a:pt x="0" y="885583"/>
                  </a:lnTo>
                  <a:lnTo>
                    <a:pt x="12700" y="885583"/>
                  </a:lnTo>
                  <a:lnTo>
                    <a:pt x="12700" y="923683"/>
                  </a:lnTo>
                  <a:close/>
                </a:path>
                <a:path w="2195195" h="3114675">
                  <a:moveTo>
                    <a:pt x="12700" y="872883"/>
                  </a:moveTo>
                  <a:lnTo>
                    <a:pt x="0" y="872883"/>
                  </a:lnTo>
                  <a:lnTo>
                    <a:pt x="0" y="834783"/>
                  </a:lnTo>
                  <a:lnTo>
                    <a:pt x="12700" y="834783"/>
                  </a:lnTo>
                  <a:lnTo>
                    <a:pt x="12700" y="872883"/>
                  </a:lnTo>
                  <a:close/>
                </a:path>
                <a:path w="2195195" h="3114675">
                  <a:moveTo>
                    <a:pt x="12700" y="822083"/>
                  </a:moveTo>
                  <a:lnTo>
                    <a:pt x="0" y="822083"/>
                  </a:lnTo>
                  <a:lnTo>
                    <a:pt x="0" y="783983"/>
                  </a:lnTo>
                  <a:lnTo>
                    <a:pt x="12700" y="783983"/>
                  </a:lnTo>
                  <a:lnTo>
                    <a:pt x="12700" y="822083"/>
                  </a:lnTo>
                  <a:close/>
                </a:path>
                <a:path w="2195195" h="3114675">
                  <a:moveTo>
                    <a:pt x="12700" y="771283"/>
                  </a:moveTo>
                  <a:lnTo>
                    <a:pt x="0" y="771283"/>
                  </a:lnTo>
                  <a:lnTo>
                    <a:pt x="0" y="733183"/>
                  </a:lnTo>
                  <a:lnTo>
                    <a:pt x="12700" y="733183"/>
                  </a:lnTo>
                  <a:lnTo>
                    <a:pt x="12700" y="771283"/>
                  </a:lnTo>
                  <a:close/>
                </a:path>
                <a:path w="2195195" h="3114675">
                  <a:moveTo>
                    <a:pt x="12700" y="720483"/>
                  </a:moveTo>
                  <a:lnTo>
                    <a:pt x="0" y="720483"/>
                  </a:lnTo>
                  <a:lnTo>
                    <a:pt x="0" y="682383"/>
                  </a:lnTo>
                  <a:lnTo>
                    <a:pt x="12700" y="682383"/>
                  </a:lnTo>
                  <a:lnTo>
                    <a:pt x="12700" y="720483"/>
                  </a:lnTo>
                  <a:close/>
                </a:path>
                <a:path w="2195195" h="3114675">
                  <a:moveTo>
                    <a:pt x="12700" y="669683"/>
                  </a:moveTo>
                  <a:lnTo>
                    <a:pt x="0" y="669683"/>
                  </a:lnTo>
                  <a:lnTo>
                    <a:pt x="0" y="631583"/>
                  </a:lnTo>
                  <a:lnTo>
                    <a:pt x="12700" y="631583"/>
                  </a:lnTo>
                  <a:lnTo>
                    <a:pt x="12700" y="669683"/>
                  </a:lnTo>
                  <a:close/>
                </a:path>
                <a:path w="2195195" h="3114675">
                  <a:moveTo>
                    <a:pt x="12700" y="618883"/>
                  </a:moveTo>
                  <a:lnTo>
                    <a:pt x="0" y="618883"/>
                  </a:lnTo>
                  <a:lnTo>
                    <a:pt x="0" y="580783"/>
                  </a:lnTo>
                  <a:lnTo>
                    <a:pt x="12700" y="580783"/>
                  </a:lnTo>
                  <a:lnTo>
                    <a:pt x="12700" y="618883"/>
                  </a:lnTo>
                  <a:close/>
                </a:path>
                <a:path w="2195195" h="3114675">
                  <a:moveTo>
                    <a:pt x="12700" y="568083"/>
                  </a:moveTo>
                  <a:lnTo>
                    <a:pt x="0" y="568083"/>
                  </a:lnTo>
                  <a:lnTo>
                    <a:pt x="0" y="529983"/>
                  </a:lnTo>
                  <a:lnTo>
                    <a:pt x="12700" y="529983"/>
                  </a:lnTo>
                  <a:lnTo>
                    <a:pt x="12700" y="568083"/>
                  </a:lnTo>
                  <a:close/>
                </a:path>
                <a:path w="2195195" h="3114675">
                  <a:moveTo>
                    <a:pt x="12700" y="517283"/>
                  </a:moveTo>
                  <a:lnTo>
                    <a:pt x="0" y="517283"/>
                  </a:lnTo>
                  <a:lnTo>
                    <a:pt x="0" y="479183"/>
                  </a:lnTo>
                  <a:lnTo>
                    <a:pt x="12700" y="479183"/>
                  </a:lnTo>
                  <a:lnTo>
                    <a:pt x="12700" y="517283"/>
                  </a:lnTo>
                  <a:close/>
                </a:path>
                <a:path w="2195195" h="3114675">
                  <a:moveTo>
                    <a:pt x="12700" y="466483"/>
                  </a:moveTo>
                  <a:lnTo>
                    <a:pt x="0" y="466483"/>
                  </a:lnTo>
                  <a:lnTo>
                    <a:pt x="0" y="428383"/>
                  </a:lnTo>
                  <a:lnTo>
                    <a:pt x="12700" y="428383"/>
                  </a:lnTo>
                  <a:lnTo>
                    <a:pt x="12700" y="466483"/>
                  </a:lnTo>
                  <a:close/>
                </a:path>
                <a:path w="2195195" h="3114675">
                  <a:moveTo>
                    <a:pt x="12700" y="415683"/>
                  </a:moveTo>
                  <a:lnTo>
                    <a:pt x="0" y="415683"/>
                  </a:lnTo>
                  <a:lnTo>
                    <a:pt x="0" y="377583"/>
                  </a:lnTo>
                  <a:lnTo>
                    <a:pt x="12700" y="377583"/>
                  </a:lnTo>
                  <a:lnTo>
                    <a:pt x="12700" y="415683"/>
                  </a:lnTo>
                  <a:close/>
                </a:path>
                <a:path w="2195195" h="3114675">
                  <a:moveTo>
                    <a:pt x="12700" y="364883"/>
                  </a:moveTo>
                  <a:lnTo>
                    <a:pt x="0" y="364883"/>
                  </a:lnTo>
                  <a:lnTo>
                    <a:pt x="0" y="326783"/>
                  </a:lnTo>
                  <a:lnTo>
                    <a:pt x="12700" y="326783"/>
                  </a:lnTo>
                  <a:lnTo>
                    <a:pt x="12700" y="364883"/>
                  </a:lnTo>
                  <a:close/>
                </a:path>
                <a:path w="2195195" h="3114675">
                  <a:moveTo>
                    <a:pt x="12700" y="314083"/>
                  </a:moveTo>
                  <a:lnTo>
                    <a:pt x="0" y="314083"/>
                  </a:lnTo>
                  <a:lnTo>
                    <a:pt x="0" y="275983"/>
                  </a:lnTo>
                  <a:lnTo>
                    <a:pt x="12700" y="275983"/>
                  </a:lnTo>
                  <a:lnTo>
                    <a:pt x="12700" y="314083"/>
                  </a:lnTo>
                  <a:close/>
                </a:path>
                <a:path w="2195195" h="3114675">
                  <a:moveTo>
                    <a:pt x="12700" y="263283"/>
                  </a:moveTo>
                  <a:lnTo>
                    <a:pt x="0" y="263283"/>
                  </a:lnTo>
                  <a:lnTo>
                    <a:pt x="0" y="225183"/>
                  </a:lnTo>
                  <a:lnTo>
                    <a:pt x="12700" y="225183"/>
                  </a:lnTo>
                  <a:lnTo>
                    <a:pt x="12700" y="263283"/>
                  </a:lnTo>
                  <a:close/>
                </a:path>
                <a:path w="2195195" h="3114675">
                  <a:moveTo>
                    <a:pt x="12700" y="212483"/>
                  </a:moveTo>
                  <a:lnTo>
                    <a:pt x="0" y="212483"/>
                  </a:lnTo>
                  <a:lnTo>
                    <a:pt x="0" y="174383"/>
                  </a:lnTo>
                  <a:lnTo>
                    <a:pt x="12700" y="174383"/>
                  </a:lnTo>
                  <a:lnTo>
                    <a:pt x="12700" y="212483"/>
                  </a:lnTo>
                  <a:close/>
                </a:path>
                <a:path w="2195195" h="3114675">
                  <a:moveTo>
                    <a:pt x="12700" y="161683"/>
                  </a:moveTo>
                  <a:lnTo>
                    <a:pt x="0" y="161683"/>
                  </a:lnTo>
                  <a:lnTo>
                    <a:pt x="0" y="123583"/>
                  </a:lnTo>
                  <a:lnTo>
                    <a:pt x="12700" y="123583"/>
                  </a:lnTo>
                  <a:lnTo>
                    <a:pt x="12700" y="161683"/>
                  </a:lnTo>
                  <a:close/>
                </a:path>
                <a:path w="2195195" h="3114675">
                  <a:moveTo>
                    <a:pt x="12700" y="110883"/>
                  </a:moveTo>
                  <a:lnTo>
                    <a:pt x="0" y="110883"/>
                  </a:lnTo>
                  <a:lnTo>
                    <a:pt x="0" y="72783"/>
                  </a:lnTo>
                  <a:lnTo>
                    <a:pt x="12700" y="72783"/>
                  </a:lnTo>
                  <a:lnTo>
                    <a:pt x="12700" y="110883"/>
                  </a:lnTo>
                  <a:close/>
                </a:path>
                <a:path w="2195195" h="3114675">
                  <a:moveTo>
                    <a:pt x="12700" y="60083"/>
                  </a:moveTo>
                  <a:lnTo>
                    <a:pt x="0" y="60083"/>
                  </a:lnTo>
                  <a:lnTo>
                    <a:pt x="0" y="21983"/>
                  </a:lnTo>
                  <a:lnTo>
                    <a:pt x="12700" y="21983"/>
                  </a:lnTo>
                  <a:lnTo>
                    <a:pt x="12700" y="60083"/>
                  </a:lnTo>
                  <a:close/>
                </a:path>
                <a:path w="2195195" h="3114675">
                  <a:moveTo>
                    <a:pt x="9766" y="9283"/>
                  </a:moveTo>
                  <a:lnTo>
                    <a:pt x="0" y="9283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41516" y="0"/>
                  </a:lnTo>
                  <a:lnTo>
                    <a:pt x="41516" y="6350"/>
                  </a:lnTo>
                  <a:lnTo>
                    <a:pt x="12700" y="6350"/>
                  </a:lnTo>
                  <a:lnTo>
                    <a:pt x="9766" y="9283"/>
                  </a:lnTo>
                  <a:close/>
                </a:path>
                <a:path w="2195195" h="31146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95195" h="3114675">
                  <a:moveTo>
                    <a:pt x="41516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1516" y="6350"/>
                  </a:lnTo>
                  <a:lnTo>
                    <a:pt x="41516" y="12700"/>
                  </a:lnTo>
                  <a:close/>
                </a:path>
                <a:path w="2195195" h="3114675">
                  <a:moveTo>
                    <a:pt x="92316" y="12700"/>
                  </a:moveTo>
                  <a:lnTo>
                    <a:pt x="54216" y="12700"/>
                  </a:lnTo>
                  <a:lnTo>
                    <a:pt x="54216" y="0"/>
                  </a:lnTo>
                  <a:lnTo>
                    <a:pt x="92316" y="0"/>
                  </a:lnTo>
                  <a:lnTo>
                    <a:pt x="92316" y="12700"/>
                  </a:lnTo>
                  <a:close/>
                </a:path>
                <a:path w="2195195" h="3114675">
                  <a:moveTo>
                    <a:pt x="143116" y="12700"/>
                  </a:moveTo>
                  <a:lnTo>
                    <a:pt x="105016" y="12700"/>
                  </a:lnTo>
                  <a:lnTo>
                    <a:pt x="105016" y="0"/>
                  </a:lnTo>
                  <a:lnTo>
                    <a:pt x="143116" y="0"/>
                  </a:lnTo>
                  <a:lnTo>
                    <a:pt x="143116" y="12700"/>
                  </a:lnTo>
                  <a:close/>
                </a:path>
                <a:path w="2195195" h="3114675">
                  <a:moveTo>
                    <a:pt x="193916" y="12700"/>
                  </a:moveTo>
                  <a:lnTo>
                    <a:pt x="155816" y="12700"/>
                  </a:lnTo>
                  <a:lnTo>
                    <a:pt x="155816" y="0"/>
                  </a:lnTo>
                  <a:lnTo>
                    <a:pt x="193916" y="0"/>
                  </a:lnTo>
                  <a:lnTo>
                    <a:pt x="193916" y="12700"/>
                  </a:lnTo>
                  <a:close/>
                </a:path>
                <a:path w="2195195" h="3114675">
                  <a:moveTo>
                    <a:pt x="244716" y="12700"/>
                  </a:moveTo>
                  <a:lnTo>
                    <a:pt x="206616" y="12700"/>
                  </a:lnTo>
                  <a:lnTo>
                    <a:pt x="206616" y="0"/>
                  </a:lnTo>
                  <a:lnTo>
                    <a:pt x="244716" y="0"/>
                  </a:lnTo>
                  <a:lnTo>
                    <a:pt x="244716" y="12700"/>
                  </a:lnTo>
                  <a:close/>
                </a:path>
                <a:path w="2195195" h="3114675">
                  <a:moveTo>
                    <a:pt x="295516" y="12700"/>
                  </a:moveTo>
                  <a:lnTo>
                    <a:pt x="257416" y="12700"/>
                  </a:lnTo>
                  <a:lnTo>
                    <a:pt x="257416" y="0"/>
                  </a:lnTo>
                  <a:lnTo>
                    <a:pt x="295516" y="0"/>
                  </a:lnTo>
                  <a:lnTo>
                    <a:pt x="295516" y="12700"/>
                  </a:lnTo>
                  <a:close/>
                </a:path>
                <a:path w="2195195" h="3114675">
                  <a:moveTo>
                    <a:pt x="346316" y="12700"/>
                  </a:moveTo>
                  <a:lnTo>
                    <a:pt x="308216" y="12700"/>
                  </a:lnTo>
                  <a:lnTo>
                    <a:pt x="308216" y="0"/>
                  </a:lnTo>
                  <a:lnTo>
                    <a:pt x="346316" y="0"/>
                  </a:lnTo>
                  <a:lnTo>
                    <a:pt x="346316" y="12700"/>
                  </a:lnTo>
                  <a:close/>
                </a:path>
                <a:path w="2195195" h="3114675">
                  <a:moveTo>
                    <a:pt x="397116" y="12700"/>
                  </a:moveTo>
                  <a:lnTo>
                    <a:pt x="359016" y="12700"/>
                  </a:lnTo>
                  <a:lnTo>
                    <a:pt x="359016" y="0"/>
                  </a:lnTo>
                  <a:lnTo>
                    <a:pt x="397116" y="0"/>
                  </a:lnTo>
                  <a:lnTo>
                    <a:pt x="397116" y="12700"/>
                  </a:lnTo>
                  <a:close/>
                </a:path>
                <a:path w="2195195" h="3114675">
                  <a:moveTo>
                    <a:pt x="447916" y="12700"/>
                  </a:moveTo>
                  <a:lnTo>
                    <a:pt x="409816" y="12700"/>
                  </a:lnTo>
                  <a:lnTo>
                    <a:pt x="409816" y="0"/>
                  </a:lnTo>
                  <a:lnTo>
                    <a:pt x="447916" y="0"/>
                  </a:lnTo>
                  <a:lnTo>
                    <a:pt x="447916" y="12700"/>
                  </a:lnTo>
                  <a:close/>
                </a:path>
                <a:path w="2195195" h="3114675">
                  <a:moveTo>
                    <a:pt x="498716" y="12700"/>
                  </a:moveTo>
                  <a:lnTo>
                    <a:pt x="460616" y="12700"/>
                  </a:lnTo>
                  <a:lnTo>
                    <a:pt x="460616" y="0"/>
                  </a:lnTo>
                  <a:lnTo>
                    <a:pt x="498716" y="0"/>
                  </a:lnTo>
                  <a:lnTo>
                    <a:pt x="498716" y="12700"/>
                  </a:lnTo>
                  <a:close/>
                </a:path>
                <a:path w="2195195" h="3114675">
                  <a:moveTo>
                    <a:pt x="549516" y="12700"/>
                  </a:moveTo>
                  <a:lnTo>
                    <a:pt x="511416" y="12700"/>
                  </a:lnTo>
                  <a:lnTo>
                    <a:pt x="511416" y="0"/>
                  </a:lnTo>
                  <a:lnTo>
                    <a:pt x="549516" y="0"/>
                  </a:lnTo>
                  <a:lnTo>
                    <a:pt x="549516" y="12700"/>
                  </a:lnTo>
                  <a:close/>
                </a:path>
                <a:path w="2195195" h="3114675">
                  <a:moveTo>
                    <a:pt x="600316" y="12700"/>
                  </a:moveTo>
                  <a:lnTo>
                    <a:pt x="562216" y="12700"/>
                  </a:lnTo>
                  <a:lnTo>
                    <a:pt x="562216" y="0"/>
                  </a:lnTo>
                  <a:lnTo>
                    <a:pt x="600316" y="0"/>
                  </a:lnTo>
                  <a:lnTo>
                    <a:pt x="600316" y="12700"/>
                  </a:lnTo>
                  <a:close/>
                </a:path>
                <a:path w="2195195" h="3114675">
                  <a:moveTo>
                    <a:pt x="651116" y="12700"/>
                  </a:moveTo>
                  <a:lnTo>
                    <a:pt x="613016" y="12700"/>
                  </a:lnTo>
                  <a:lnTo>
                    <a:pt x="613016" y="0"/>
                  </a:lnTo>
                  <a:lnTo>
                    <a:pt x="651116" y="0"/>
                  </a:lnTo>
                  <a:lnTo>
                    <a:pt x="651116" y="12700"/>
                  </a:lnTo>
                  <a:close/>
                </a:path>
                <a:path w="2195195" h="3114675">
                  <a:moveTo>
                    <a:pt x="701916" y="12700"/>
                  </a:moveTo>
                  <a:lnTo>
                    <a:pt x="663816" y="12700"/>
                  </a:lnTo>
                  <a:lnTo>
                    <a:pt x="663816" y="0"/>
                  </a:lnTo>
                  <a:lnTo>
                    <a:pt x="701916" y="0"/>
                  </a:lnTo>
                  <a:lnTo>
                    <a:pt x="701916" y="12700"/>
                  </a:lnTo>
                  <a:close/>
                </a:path>
                <a:path w="2195195" h="3114675">
                  <a:moveTo>
                    <a:pt x="752716" y="12700"/>
                  </a:moveTo>
                  <a:lnTo>
                    <a:pt x="714616" y="12700"/>
                  </a:lnTo>
                  <a:lnTo>
                    <a:pt x="714616" y="0"/>
                  </a:lnTo>
                  <a:lnTo>
                    <a:pt x="752716" y="0"/>
                  </a:lnTo>
                  <a:lnTo>
                    <a:pt x="752716" y="12700"/>
                  </a:lnTo>
                  <a:close/>
                </a:path>
                <a:path w="2195195" h="3114675">
                  <a:moveTo>
                    <a:pt x="803516" y="12700"/>
                  </a:moveTo>
                  <a:lnTo>
                    <a:pt x="765416" y="12700"/>
                  </a:lnTo>
                  <a:lnTo>
                    <a:pt x="765416" y="0"/>
                  </a:lnTo>
                  <a:lnTo>
                    <a:pt x="803516" y="0"/>
                  </a:lnTo>
                  <a:lnTo>
                    <a:pt x="803516" y="12700"/>
                  </a:lnTo>
                  <a:close/>
                </a:path>
                <a:path w="2195195" h="3114675">
                  <a:moveTo>
                    <a:pt x="854316" y="12700"/>
                  </a:moveTo>
                  <a:lnTo>
                    <a:pt x="816216" y="12700"/>
                  </a:lnTo>
                  <a:lnTo>
                    <a:pt x="816216" y="0"/>
                  </a:lnTo>
                  <a:lnTo>
                    <a:pt x="854316" y="0"/>
                  </a:lnTo>
                  <a:lnTo>
                    <a:pt x="854316" y="12700"/>
                  </a:lnTo>
                  <a:close/>
                </a:path>
                <a:path w="2195195" h="3114675">
                  <a:moveTo>
                    <a:pt x="905116" y="12700"/>
                  </a:moveTo>
                  <a:lnTo>
                    <a:pt x="867016" y="12700"/>
                  </a:lnTo>
                  <a:lnTo>
                    <a:pt x="867016" y="0"/>
                  </a:lnTo>
                  <a:lnTo>
                    <a:pt x="905116" y="0"/>
                  </a:lnTo>
                  <a:lnTo>
                    <a:pt x="905116" y="12700"/>
                  </a:lnTo>
                  <a:close/>
                </a:path>
                <a:path w="2195195" h="3114675">
                  <a:moveTo>
                    <a:pt x="955916" y="12700"/>
                  </a:moveTo>
                  <a:lnTo>
                    <a:pt x="917816" y="12700"/>
                  </a:lnTo>
                  <a:lnTo>
                    <a:pt x="917816" y="0"/>
                  </a:lnTo>
                  <a:lnTo>
                    <a:pt x="955916" y="0"/>
                  </a:lnTo>
                  <a:lnTo>
                    <a:pt x="955916" y="12700"/>
                  </a:lnTo>
                  <a:close/>
                </a:path>
                <a:path w="2195195" h="3114675">
                  <a:moveTo>
                    <a:pt x="1006716" y="12700"/>
                  </a:moveTo>
                  <a:lnTo>
                    <a:pt x="968616" y="12700"/>
                  </a:lnTo>
                  <a:lnTo>
                    <a:pt x="968616" y="0"/>
                  </a:lnTo>
                  <a:lnTo>
                    <a:pt x="1006716" y="0"/>
                  </a:lnTo>
                  <a:lnTo>
                    <a:pt x="1006716" y="12700"/>
                  </a:lnTo>
                  <a:close/>
                </a:path>
                <a:path w="2195195" h="3114675">
                  <a:moveTo>
                    <a:pt x="1057516" y="12700"/>
                  </a:moveTo>
                  <a:lnTo>
                    <a:pt x="1019416" y="12700"/>
                  </a:lnTo>
                  <a:lnTo>
                    <a:pt x="1019416" y="0"/>
                  </a:lnTo>
                  <a:lnTo>
                    <a:pt x="1057516" y="0"/>
                  </a:lnTo>
                  <a:lnTo>
                    <a:pt x="1057516" y="12700"/>
                  </a:lnTo>
                  <a:close/>
                </a:path>
                <a:path w="2195195" h="3114675">
                  <a:moveTo>
                    <a:pt x="1108316" y="12700"/>
                  </a:moveTo>
                  <a:lnTo>
                    <a:pt x="1070216" y="12700"/>
                  </a:lnTo>
                  <a:lnTo>
                    <a:pt x="1070216" y="0"/>
                  </a:lnTo>
                  <a:lnTo>
                    <a:pt x="1108316" y="0"/>
                  </a:lnTo>
                  <a:lnTo>
                    <a:pt x="1108316" y="12700"/>
                  </a:lnTo>
                  <a:close/>
                </a:path>
                <a:path w="2195195" h="3114675">
                  <a:moveTo>
                    <a:pt x="1159116" y="12700"/>
                  </a:moveTo>
                  <a:lnTo>
                    <a:pt x="1121016" y="12700"/>
                  </a:lnTo>
                  <a:lnTo>
                    <a:pt x="1121016" y="0"/>
                  </a:lnTo>
                  <a:lnTo>
                    <a:pt x="1159116" y="0"/>
                  </a:lnTo>
                  <a:lnTo>
                    <a:pt x="1159116" y="12700"/>
                  </a:lnTo>
                  <a:close/>
                </a:path>
                <a:path w="2195195" h="3114675">
                  <a:moveTo>
                    <a:pt x="1209916" y="12700"/>
                  </a:moveTo>
                  <a:lnTo>
                    <a:pt x="1171816" y="12700"/>
                  </a:lnTo>
                  <a:lnTo>
                    <a:pt x="1171816" y="0"/>
                  </a:lnTo>
                  <a:lnTo>
                    <a:pt x="1209916" y="0"/>
                  </a:lnTo>
                  <a:lnTo>
                    <a:pt x="1209916" y="12700"/>
                  </a:lnTo>
                  <a:close/>
                </a:path>
                <a:path w="2195195" h="3114675">
                  <a:moveTo>
                    <a:pt x="1260716" y="12700"/>
                  </a:moveTo>
                  <a:lnTo>
                    <a:pt x="1222616" y="12700"/>
                  </a:lnTo>
                  <a:lnTo>
                    <a:pt x="1222616" y="0"/>
                  </a:lnTo>
                  <a:lnTo>
                    <a:pt x="1260716" y="0"/>
                  </a:lnTo>
                  <a:lnTo>
                    <a:pt x="1260716" y="12700"/>
                  </a:lnTo>
                  <a:close/>
                </a:path>
                <a:path w="2195195" h="3114675">
                  <a:moveTo>
                    <a:pt x="1311516" y="12700"/>
                  </a:moveTo>
                  <a:lnTo>
                    <a:pt x="1273416" y="12700"/>
                  </a:lnTo>
                  <a:lnTo>
                    <a:pt x="1273416" y="0"/>
                  </a:lnTo>
                  <a:lnTo>
                    <a:pt x="1311516" y="0"/>
                  </a:lnTo>
                  <a:lnTo>
                    <a:pt x="1311516" y="12700"/>
                  </a:lnTo>
                  <a:close/>
                </a:path>
                <a:path w="2195195" h="3114675">
                  <a:moveTo>
                    <a:pt x="1362316" y="12700"/>
                  </a:moveTo>
                  <a:lnTo>
                    <a:pt x="1324216" y="12700"/>
                  </a:lnTo>
                  <a:lnTo>
                    <a:pt x="1324216" y="0"/>
                  </a:lnTo>
                  <a:lnTo>
                    <a:pt x="1362316" y="0"/>
                  </a:lnTo>
                  <a:lnTo>
                    <a:pt x="1362316" y="12700"/>
                  </a:lnTo>
                  <a:close/>
                </a:path>
                <a:path w="2195195" h="3114675">
                  <a:moveTo>
                    <a:pt x="1413116" y="12700"/>
                  </a:moveTo>
                  <a:lnTo>
                    <a:pt x="1375016" y="12700"/>
                  </a:lnTo>
                  <a:lnTo>
                    <a:pt x="1375016" y="0"/>
                  </a:lnTo>
                  <a:lnTo>
                    <a:pt x="1413116" y="0"/>
                  </a:lnTo>
                  <a:lnTo>
                    <a:pt x="1413116" y="12700"/>
                  </a:lnTo>
                  <a:close/>
                </a:path>
                <a:path w="2195195" h="3114675">
                  <a:moveTo>
                    <a:pt x="1463916" y="12700"/>
                  </a:moveTo>
                  <a:lnTo>
                    <a:pt x="1425816" y="12700"/>
                  </a:lnTo>
                  <a:lnTo>
                    <a:pt x="1425816" y="0"/>
                  </a:lnTo>
                  <a:lnTo>
                    <a:pt x="1463916" y="0"/>
                  </a:lnTo>
                  <a:lnTo>
                    <a:pt x="1463916" y="12700"/>
                  </a:lnTo>
                  <a:close/>
                </a:path>
                <a:path w="2195195" h="3114675">
                  <a:moveTo>
                    <a:pt x="1514716" y="12700"/>
                  </a:moveTo>
                  <a:lnTo>
                    <a:pt x="1476616" y="12700"/>
                  </a:lnTo>
                  <a:lnTo>
                    <a:pt x="1476616" y="0"/>
                  </a:lnTo>
                  <a:lnTo>
                    <a:pt x="1514716" y="0"/>
                  </a:lnTo>
                  <a:lnTo>
                    <a:pt x="1514716" y="12700"/>
                  </a:lnTo>
                  <a:close/>
                </a:path>
                <a:path w="2195195" h="3114675">
                  <a:moveTo>
                    <a:pt x="1565516" y="12700"/>
                  </a:moveTo>
                  <a:lnTo>
                    <a:pt x="1527416" y="12700"/>
                  </a:lnTo>
                  <a:lnTo>
                    <a:pt x="1527416" y="0"/>
                  </a:lnTo>
                  <a:lnTo>
                    <a:pt x="1565516" y="0"/>
                  </a:lnTo>
                  <a:lnTo>
                    <a:pt x="1565516" y="12700"/>
                  </a:lnTo>
                  <a:close/>
                </a:path>
                <a:path w="2195195" h="3114675">
                  <a:moveTo>
                    <a:pt x="1616316" y="12700"/>
                  </a:moveTo>
                  <a:lnTo>
                    <a:pt x="1578216" y="12700"/>
                  </a:lnTo>
                  <a:lnTo>
                    <a:pt x="1578216" y="0"/>
                  </a:lnTo>
                  <a:lnTo>
                    <a:pt x="1616316" y="0"/>
                  </a:lnTo>
                  <a:lnTo>
                    <a:pt x="1616316" y="12700"/>
                  </a:lnTo>
                  <a:close/>
                </a:path>
                <a:path w="2195195" h="3114675">
                  <a:moveTo>
                    <a:pt x="1667116" y="12700"/>
                  </a:moveTo>
                  <a:lnTo>
                    <a:pt x="1629016" y="12700"/>
                  </a:lnTo>
                  <a:lnTo>
                    <a:pt x="1629016" y="0"/>
                  </a:lnTo>
                  <a:lnTo>
                    <a:pt x="1667116" y="0"/>
                  </a:lnTo>
                  <a:lnTo>
                    <a:pt x="1667116" y="12700"/>
                  </a:lnTo>
                  <a:close/>
                </a:path>
                <a:path w="2195195" h="3114675">
                  <a:moveTo>
                    <a:pt x="1717916" y="12700"/>
                  </a:moveTo>
                  <a:lnTo>
                    <a:pt x="1679816" y="12700"/>
                  </a:lnTo>
                  <a:lnTo>
                    <a:pt x="1679816" y="0"/>
                  </a:lnTo>
                  <a:lnTo>
                    <a:pt x="1717916" y="0"/>
                  </a:lnTo>
                  <a:lnTo>
                    <a:pt x="1717916" y="12700"/>
                  </a:lnTo>
                  <a:close/>
                </a:path>
                <a:path w="2195195" h="3114675">
                  <a:moveTo>
                    <a:pt x="1768716" y="12700"/>
                  </a:moveTo>
                  <a:lnTo>
                    <a:pt x="1730616" y="12700"/>
                  </a:lnTo>
                  <a:lnTo>
                    <a:pt x="1730616" y="0"/>
                  </a:lnTo>
                  <a:lnTo>
                    <a:pt x="1768716" y="0"/>
                  </a:lnTo>
                  <a:lnTo>
                    <a:pt x="1768716" y="12700"/>
                  </a:lnTo>
                  <a:close/>
                </a:path>
                <a:path w="2195195" h="3114675">
                  <a:moveTo>
                    <a:pt x="1819516" y="12700"/>
                  </a:moveTo>
                  <a:lnTo>
                    <a:pt x="1781416" y="12700"/>
                  </a:lnTo>
                  <a:lnTo>
                    <a:pt x="1781416" y="0"/>
                  </a:lnTo>
                  <a:lnTo>
                    <a:pt x="1819516" y="0"/>
                  </a:lnTo>
                  <a:lnTo>
                    <a:pt x="1819516" y="12700"/>
                  </a:lnTo>
                  <a:close/>
                </a:path>
                <a:path w="2195195" h="3114675">
                  <a:moveTo>
                    <a:pt x="1870316" y="12700"/>
                  </a:moveTo>
                  <a:lnTo>
                    <a:pt x="1832216" y="12700"/>
                  </a:lnTo>
                  <a:lnTo>
                    <a:pt x="1832216" y="0"/>
                  </a:lnTo>
                  <a:lnTo>
                    <a:pt x="1870316" y="0"/>
                  </a:lnTo>
                  <a:lnTo>
                    <a:pt x="1870316" y="12700"/>
                  </a:lnTo>
                  <a:close/>
                </a:path>
                <a:path w="2195195" h="3114675">
                  <a:moveTo>
                    <a:pt x="1921116" y="12700"/>
                  </a:moveTo>
                  <a:lnTo>
                    <a:pt x="1883016" y="12700"/>
                  </a:lnTo>
                  <a:lnTo>
                    <a:pt x="1883016" y="0"/>
                  </a:lnTo>
                  <a:lnTo>
                    <a:pt x="1921116" y="0"/>
                  </a:lnTo>
                  <a:lnTo>
                    <a:pt x="1921116" y="12700"/>
                  </a:lnTo>
                  <a:close/>
                </a:path>
                <a:path w="2195195" h="3114675">
                  <a:moveTo>
                    <a:pt x="1971916" y="12700"/>
                  </a:moveTo>
                  <a:lnTo>
                    <a:pt x="1933816" y="12700"/>
                  </a:lnTo>
                  <a:lnTo>
                    <a:pt x="1933816" y="0"/>
                  </a:lnTo>
                  <a:lnTo>
                    <a:pt x="1971916" y="0"/>
                  </a:lnTo>
                  <a:lnTo>
                    <a:pt x="1971916" y="12700"/>
                  </a:lnTo>
                  <a:close/>
                </a:path>
                <a:path w="2195195" h="3114675">
                  <a:moveTo>
                    <a:pt x="2022716" y="12700"/>
                  </a:moveTo>
                  <a:lnTo>
                    <a:pt x="1984616" y="12700"/>
                  </a:lnTo>
                  <a:lnTo>
                    <a:pt x="1984616" y="0"/>
                  </a:lnTo>
                  <a:lnTo>
                    <a:pt x="2022716" y="0"/>
                  </a:lnTo>
                  <a:lnTo>
                    <a:pt x="2022716" y="12700"/>
                  </a:lnTo>
                  <a:close/>
                </a:path>
                <a:path w="2195195" h="3114675">
                  <a:moveTo>
                    <a:pt x="2073516" y="12700"/>
                  </a:moveTo>
                  <a:lnTo>
                    <a:pt x="2035416" y="12700"/>
                  </a:lnTo>
                  <a:lnTo>
                    <a:pt x="2035416" y="0"/>
                  </a:lnTo>
                  <a:lnTo>
                    <a:pt x="2073516" y="0"/>
                  </a:lnTo>
                  <a:lnTo>
                    <a:pt x="2073516" y="12700"/>
                  </a:lnTo>
                  <a:close/>
                </a:path>
                <a:path w="2195195" h="3114675">
                  <a:moveTo>
                    <a:pt x="2124316" y="12700"/>
                  </a:moveTo>
                  <a:lnTo>
                    <a:pt x="2086216" y="12700"/>
                  </a:lnTo>
                  <a:lnTo>
                    <a:pt x="2086216" y="0"/>
                  </a:lnTo>
                  <a:lnTo>
                    <a:pt x="2124316" y="0"/>
                  </a:lnTo>
                  <a:lnTo>
                    <a:pt x="2124316" y="12700"/>
                  </a:lnTo>
                  <a:close/>
                </a:path>
                <a:path w="2195195" h="3114675">
                  <a:moveTo>
                    <a:pt x="2175116" y="12700"/>
                  </a:moveTo>
                  <a:lnTo>
                    <a:pt x="2137016" y="12700"/>
                  </a:lnTo>
                  <a:lnTo>
                    <a:pt x="2137016" y="0"/>
                  </a:lnTo>
                  <a:lnTo>
                    <a:pt x="2175116" y="0"/>
                  </a:lnTo>
                  <a:lnTo>
                    <a:pt x="2175116" y="12700"/>
                  </a:lnTo>
                  <a:close/>
                </a:path>
                <a:path w="2195195" h="3114675">
                  <a:moveTo>
                    <a:pt x="2194902" y="12700"/>
                  </a:moveTo>
                  <a:lnTo>
                    <a:pt x="2188552" y="12700"/>
                  </a:lnTo>
                  <a:lnTo>
                    <a:pt x="2187816" y="11963"/>
                  </a:lnTo>
                  <a:lnTo>
                    <a:pt x="2187816" y="0"/>
                  </a:lnTo>
                  <a:lnTo>
                    <a:pt x="2188552" y="0"/>
                  </a:lnTo>
                  <a:lnTo>
                    <a:pt x="2194902" y="6350"/>
                  </a:lnTo>
                  <a:lnTo>
                    <a:pt x="2194902" y="12700"/>
                  </a:lnTo>
                  <a:close/>
                </a:path>
                <a:path w="2195195" h="3114675">
                  <a:moveTo>
                    <a:pt x="2194902" y="43713"/>
                  </a:moveTo>
                  <a:lnTo>
                    <a:pt x="2182202" y="43713"/>
                  </a:lnTo>
                  <a:lnTo>
                    <a:pt x="2182202" y="6350"/>
                  </a:lnTo>
                  <a:lnTo>
                    <a:pt x="2187816" y="11963"/>
                  </a:lnTo>
                  <a:lnTo>
                    <a:pt x="2187816" y="12700"/>
                  </a:lnTo>
                  <a:lnTo>
                    <a:pt x="2194902" y="12700"/>
                  </a:lnTo>
                  <a:lnTo>
                    <a:pt x="2194902" y="43713"/>
                  </a:lnTo>
                  <a:close/>
                </a:path>
                <a:path w="2195195" h="3114675">
                  <a:moveTo>
                    <a:pt x="2188552" y="12700"/>
                  </a:moveTo>
                  <a:lnTo>
                    <a:pt x="2187816" y="12700"/>
                  </a:lnTo>
                  <a:lnTo>
                    <a:pt x="2187816" y="11963"/>
                  </a:lnTo>
                  <a:lnTo>
                    <a:pt x="2188552" y="12700"/>
                  </a:lnTo>
                  <a:close/>
                </a:path>
                <a:path w="2195195" h="3114675">
                  <a:moveTo>
                    <a:pt x="2194902" y="94513"/>
                  </a:moveTo>
                  <a:lnTo>
                    <a:pt x="2182202" y="94513"/>
                  </a:lnTo>
                  <a:lnTo>
                    <a:pt x="2182202" y="56413"/>
                  </a:lnTo>
                  <a:lnTo>
                    <a:pt x="2194902" y="56413"/>
                  </a:lnTo>
                  <a:lnTo>
                    <a:pt x="2194902" y="94513"/>
                  </a:lnTo>
                  <a:close/>
                </a:path>
                <a:path w="2195195" h="3114675">
                  <a:moveTo>
                    <a:pt x="2194902" y="145313"/>
                  </a:moveTo>
                  <a:lnTo>
                    <a:pt x="2182202" y="145313"/>
                  </a:lnTo>
                  <a:lnTo>
                    <a:pt x="2182202" y="107213"/>
                  </a:lnTo>
                  <a:lnTo>
                    <a:pt x="2194902" y="107213"/>
                  </a:lnTo>
                  <a:lnTo>
                    <a:pt x="2194902" y="145313"/>
                  </a:lnTo>
                  <a:close/>
                </a:path>
                <a:path w="2195195" h="3114675">
                  <a:moveTo>
                    <a:pt x="2194902" y="196113"/>
                  </a:moveTo>
                  <a:lnTo>
                    <a:pt x="2182202" y="196113"/>
                  </a:lnTo>
                  <a:lnTo>
                    <a:pt x="2182202" y="158013"/>
                  </a:lnTo>
                  <a:lnTo>
                    <a:pt x="2194902" y="158013"/>
                  </a:lnTo>
                  <a:lnTo>
                    <a:pt x="2194902" y="196113"/>
                  </a:lnTo>
                  <a:close/>
                </a:path>
                <a:path w="2195195" h="3114675">
                  <a:moveTo>
                    <a:pt x="2194902" y="246913"/>
                  </a:moveTo>
                  <a:lnTo>
                    <a:pt x="2182202" y="246913"/>
                  </a:lnTo>
                  <a:lnTo>
                    <a:pt x="2182202" y="208813"/>
                  </a:lnTo>
                  <a:lnTo>
                    <a:pt x="2194902" y="208813"/>
                  </a:lnTo>
                  <a:lnTo>
                    <a:pt x="2194902" y="246913"/>
                  </a:lnTo>
                  <a:close/>
                </a:path>
                <a:path w="2195195" h="3114675">
                  <a:moveTo>
                    <a:pt x="2194902" y="297713"/>
                  </a:moveTo>
                  <a:lnTo>
                    <a:pt x="2182202" y="297713"/>
                  </a:lnTo>
                  <a:lnTo>
                    <a:pt x="2182202" y="259613"/>
                  </a:lnTo>
                  <a:lnTo>
                    <a:pt x="2194902" y="259613"/>
                  </a:lnTo>
                  <a:lnTo>
                    <a:pt x="2194902" y="297713"/>
                  </a:lnTo>
                  <a:close/>
                </a:path>
                <a:path w="2195195" h="3114675">
                  <a:moveTo>
                    <a:pt x="2194902" y="348513"/>
                  </a:moveTo>
                  <a:lnTo>
                    <a:pt x="2182202" y="348513"/>
                  </a:lnTo>
                  <a:lnTo>
                    <a:pt x="2182202" y="310413"/>
                  </a:lnTo>
                  <a:lnTo>
                    <a:pt x="2194902" y="310413"/>
                  </a:lnTo>
                  <a:lnTo>
                    <a:pt x="2194902" y="348513"/>
                  </a:lnTo>
                  <a:close/>
                </a:path>
                <a:path w="2195195" h="3114675">
                  <a:moveTo>
                    <a:pt x="2194902" y="399313"/>
                  </a:moveTo>
                  <a:lnTo>
                    <a:pt x="2182202" y="399313"/>
                  </a:lnTo>
                  <a:lnTo>
                    <a:pt x="2182202" y="361213"/>
                  </a:lnTo>
                  <a:lnTo>
                    <a:pt x="2194902" y="361213"/>
                  </a:lnTo>
                  <a:lnTo>
                    <a:pt x="2194902" y="399313"/>
                  </a:lnTo>
                  <a:close/>
                </a:path>
                <a:path w="2195195" h="3114675">
                  <a:moveTo>
                    <a:pt x="2194902" y="450113"/>
                  </a:moveTo>
                  <a:lnTo>
                    <a:pt x="2182202" y="450113"/>
                  </a:lnTo>
                  <a:lnTo>
                    <a:pt x="2182202" y="412013"/>
                  </a:lnTo>
                  <a:lnTo>
                    <a:pt x="2194902" y="412013"/>
                  </a:lnTo>
                  <a:lnTo>
                    <a:pt x="2194902" y="450113"/>
                  </a:lnTo>
                  <a:close/>
                </a:path>
                <a:path w="2195195" h="3114675">
                  <a:moveTo>
                    <a:pt x="2194902" y="500913"/>
                  </a:moveTo>
                  <a:lnTo>
                    <a:pt x="2182202" y="500913"/>
                  </a:lnTo>
                  <a:lnTo>
                    <a:pt x="2182202" y="462813"/>
                  </a:lnTo>
                  <a:lnTo>
                    <a:pt x="2194902" y="462813"/>
                  </a:lnTo>
                  <a:lnTo>
                    <a:pt x="2194902" y="500913"/>
                  </a:lnTo>
                  <a:close/>
                </a:path>
                <a:path w="2195195" h="3114675">
                  <a:moveTo>
                    <a:pt x="2194902" y="551713"/>
                  </a:moveTo>
                  <a:lnTo>
                    <a:pt x="2182202" y="551713"/>
                  </a:lnTo>
                  <a:lnTo>
                    <a:pt x="2182202" y="513613"/>
                  </a:lnTo>
                  <a:lnTo>
                    <a:pt x="2194902" y="513613"/>
                  </a:lnTo>
                  <a:lnTo>
                    <a:pt x="2194902" y="551713"/>
                  </a:lnTo>
                  <a:close/>
                </a:path>
                <a:path w="2195195" h="3114675">
                  <a:moveTo>
                    <a:pt x="2194902" y="602513"/>
                  </a:moveTo>
                  <a:lnTo>
                    <a:pt x="2182202" y="602513"/>
                  </a:lnTo>
                  <a:lnTo>
                    <a:pt x="2182202" y="564413"/>
                  </a:lnTo>
                  <a:lnTo>
                    <a:pt x="2194902" y="564413"/>
                  </a:lnTo>
                  <a:lnTo>
                    <a:pt x="2194902" y="602513"/>
                  </a:lnTo>
                  <a:close/>
                </a:path>
                <a:path w="2195195" h="3114675">
                  <a:moveTo>
                    <a:pt x="2194902" y="653313"/>
                  </a:moveTo>
                  <a:lnTo>
                    <a:pt x="2182202" y="653313"/>
                  </a:lnTo>
                  <a:lnTo>
                    <a:pt x="2182202" y="615213"/>
                  </a:lnTo>
                  <a:lnTo>
                    <a:pt x="2194902" y="615213"/>
                  </a:lnTo>
                  <a:lnTo>
                    <a:pt x="2194902" y="653313"/>
                  </a:lnTo>
                  <a:close/>
                </a:path>
                <a:path w="2195195" h="3114675">
                  <a:moveTo>
                    <a:pt x="2194902" y="704113"/>
                  </a:moveTo>
                  <a:lnTo>
                    <a:pt x="2182202" y="704113"/>
                  </a:lnTo>
                  <a:lnTo>
                    <a:pt x="2182202" y="666013"/>
                  </a:lnTo>
                  <a:lnTo>
                    <a:pt x="2194902" y="666013"/>
                  </a:lnTo>
                  <a:lnTo>
                    <a:pt x="2194902" y="704113"/>
                  </a:lnTo>
                  <a:close/>
                </a:path>
                <a:path w="2195195" h="3114675">
                  <a:moveTo>
                    <a:pt x="2194902" y="754913"/>
                  </a:moveTo>
                  <a:lnTo>
                    <a:pt x="2182202" y="754913"/>
                  </a:lnTo>
                  <a:lnTo>
                    <a:pt x="2182202" y="716813"/>
                  </a:lnTo>
                  <a:lnTo>
                    <a:pt x="2194902" y="716813"/>
                  </a:lnTo>
                  <a:lnTo>
                    <a:pt x="2194902" y="754913"/>
                  </a:lnTo>
                  <a:close/>
                </a:path>
                <a:path w="2195195" h="3114675">
                  <a:moveTo>
                    <a:pt x="2194902" y="805713"/>
                  </a:moveTo>
                  <a:lnTo>
                    <a:pt x="2182202" y="805713"/>
                  </a:lnTo>
                  <a:lnTo>
                    <a:pt x="2182202" y="767613"/>
                  </a:lnTo>
                  <a:lnTo>
                    <a:pt x="2194902" y="767613"/>
                  </a:lnTo>
                  <a:lnTo>
                    <a:pt x="2194902" y="805713"/>
                  </a:lnTo>
                  <a:close/>
                </a:path>
                <a:path w="2195195" h="3114675">
                  <a:moveTo>
                    <a:pt x="2194902" y="856513"/>
                  </a:moveTo>
                  <a:lnTo>
                    <a:pt x="2182202" y="856513"/>
                  </a:lnTo>
                  <a:lnTo>
                    <a:pt x="2182202" y="818413"/>
                  </a:lnTo>
                  <a:lnTo>
                    <a:pt x="2194902" y="818413"/>
                  </a:lnTo>
                  <a:lnTo>
                    <a:pt x="2194902" y="856513"/>
                  </a:lnTo>
                  <a:close/>
                </a:path>
                <a:path w="2195195" h="3114675">
                  <a:moveTo>
                    <a:pt x="2194902" y="907313"/>
                  </a:moveTo>
                  <a:lnTo>
                    <a:pt x="2182202" y="907313"/>
                  </a:lnTo>
                  <a:lnTo>
                    <a:pt x="2182202" y="869213"/>
                  </a:lnTo>
                  <a:lnTo>
                    <a:pt x="2194902" y="869213"/>
                  </a:lnTo>
                  <a:lnTo>
                    <a:pt x="2194902" y="907313"/>
                  </a:lnTo>
                  <a:close/>
                </a:path>
                <a:path w="2195195" h="3114675">
                  <a:moveTo>
                    <a:pt x="2194902" y="958113"/>
                  </a:moveTo>
                  <a:lnTo>
                    <a:pt x="2182202" y="958113"/>
                  </a:lnTo>
                  <a:lnTo>
                    <a:pt x="2182202" y="920013"/>
                  </a:lnTo>
                  <a:lnTo>
                    <a:pt x="2194902" y="920013"/>
                  </a:lnTo>
                  <a:lnTo>
                    <a:pt x="2194902" y="958113"/>
                  </a:lnTo>
                  <a:close/>
                </a:path>
                <a:path w="2195195" h="3114675">
                  <a:moveTo>
                    <a:pt x="2194902" y="1008913"/>
                  </a:moveTo>
                  <a:lnTo>
                    <a:pt x="2182202" y="1008913"/>
                  </a:lnTo>
                  <a:lnTo>
                    <a:pt x="2182202" y="970813"/>
                  </a:lnTo>
                  <a:lnTo>
                    <a:pt x="2194902" y="970813"/>
                  </a:lnTo>
                  <a:lnTo>
                    <a:pt x="2194902" y="1008913"/>
                  </a:lnTo>
                  <a:close/>
                </a:path>
                <a:path w="2195195" h="3114675">
                  <a:moveTo>
                    <a:pt x="2194902" y="1059713"/>
                  </a:moveTo>
                  <a:lnTo>
                    <a:pt x="2182202" y="1059713"/>
                  </a:lnTo>
                  <a:lnTo>
                    <a:pt x="2182202" y="1021613"/>
                  </a:lnTo>
                  <a:lnTo>
                    <a:pt x="2194902" y="1021613"/>
                  </a:lnTo>
                  <a:lnTo>
                    <a:pt x="2194902" y="1059713"/>
                  </a:lnTo>
                  <a:close/>
                </a:path>
                <a:path w="2195195" h="3114675">
                  <a:moveTo>
                    <a:pt x="2194902" y="1110513"/>
                  </a:moveTo>
                  <a:lnTo>
                    <a:pt x="2182202" y="1110513"/>
                  </a:lnTo>
                  <a:lnTo>
                    <a:pt x="2182202" y="1072413"/>
                  </a:lnTo>
                  <a:lnTo>
                    <a:pt x="2194902" y="1072413"/>
                  </a:lnTo>
                  <a:lnTo>
                    <a:pt x="2194902" y="1110513"/>
                  </a:lnTo>
                  <a:close/>
                </a:path>
                <a:path w="2195195" h="3114675">
                  <a:moveTo>
                    <a:pt x="2194902" y="1161313"/>
                  </a:moveTo>
                  <a:lnTo>
                    <a:pt x="2182202" y="1161313"/>
                  </a:lnTo>
                  <a:lnTo>
                    <a:pt x="2182202" y="1123213"/>
                  </a:lnTo>
                  <a:lnTo>
                    <a:pt x="2194902" y="1123213"/>
                  </a:lnTo>
                  <a:lnTo>
                    <a:pt x="2194902" y="1161313"/>
                  </a:lnTo>
                  <a:close/>
                </a:path>
                <a:path w="2195195" h="3114675">
                  <a:moveTo>
                    <a:pt x="2194902" y="1212113"/>
                  </a:moveTo>
                  <a:lnTo>
                    <a:pt x="2182202" y="1212113"/>
                  </a:lnTo>
                  <a:lnTo>
                    <a:pt x="2182202" y="1174013"/>
                  </a:lnTo>
                  <a:lnTo>
                    <a:pt x="2194902" y="1174013"/>
                  </a:lnTo>
                  <a:lnTo>
                    <a:pt x="2194902" y="1212113"/>
                  </a:lnTo>
                  <a:close/>
                </a:path>
                <a:path w="2195195" h="3114675">
                  <a:moveTo>
                    <a:pt x="2194902" y="1262913"/>
                  </a:moveTo>
                  <a:lnTo>
                    <a:pt x="2182202" y="1262913"/>
                  </a:lnTo>
                  <a:lnTo>
                    <a:pt x="2182202" y="1224813"/>
                  </a:lnTo>
                  <a:lnTo>
                    <a:pt x="2194902" y="1224813"/>
                  </a:lnTo>
                  <a:lnTo>
                    <a:pt x="2194902" y="1262913"/>
                  </a:lnTo>
                  <a:close/>
                </a:path>
                <a:path w="2195195" h="3114675">
                  <a:moveTo>
                    <a:pt x="2194902" y="1313713"/>
                  </a:moveTo>
                  <a:lnTo>
                    <a:pt x="2182202" y="1313713"/>
                  </a:lnTo>
                  <a:lnTo>
                    <a:pt x="2182202" y="1275613"/>
                  </a:lnTo>
                  <a:lnTo>
                    <a:pt x="2194902" y="1275613"/>
                  </a:lnTo>
                  <a:lnTo>
                    <a:pt x="2194902" y="1313713"/>
                  </a:lnTo>
                  <a:close/>
                </a:path>
                <a:path w="2195195" h="3114675">
                  <a:moveTo>
                    <a:pt x="2194902" y="1364513"/>
                  </a:moveTo>
                  <a:lnTo>
                    <a:pt x="2182202" y="1364513"/>
                  </a:lnTo>
                  <a:lnTo>
                    <a:pt x="2182202" y="1326413"/>
                  </a:lnTo>
                  <a:lnTo>
                    <a:pt x="2194902" y="1326413"/>
                  </a:lnTo>
                  <a:lnTo>
                    <a:pt x="2194902" y="1364513"/>
                  </a:lnTo>
                  <a:close/>
                </a:path>
                <a:path w="2195195" h="3114675">
                  <a:moveTo>
                    <a:pt x="2194902" y="1415313"/>
                  </a:moveTo>
                  <a:lnTo>
                    <a:pt x="2182202" y="1415313"/>
                  </a:lnTo>
                  <a:lnTo>
                    <a:pt x="2182202" y="1377213"/>
                  </a:lnTo>
                  <a:lnTo>
                    <a:pt x="2194902" y="1377213"/>
                  </a:lnTo>
                  <a:lnTo>
                    <a:pt x="2194902" y="1415313"/>
                  </a:lnTo>
                  <a:close/>
                </a:path>
                <a:path w="2195195" h="3114675">
                  <a:moveTo>
                    <a:pt x="2194902" y="1466113"/>
                  </a:moveTo>
                  <a:lnTo>
                    <a:pt x="2182202" y="1466113"/>
                  </a:lnTo>
                  <a:lnTo>
                    <a:pt x="2182202" y="1428013"/>
                  </a:lnTo>
                  <a:lnTo>
                    <a:pt x="2194902" y="1428013"/>
                  </a:lnTo>
                  <a:lnTo>
                    <a:pt x="2194902" y="1466113"/>
                  </a:lnTo>
                  <a:close/>
                </a:path>
                <a:path w="2195195" h="3114675">
                  <a:moveTo>
                    <a:pt x="2194902" y="1516913"/>
                  </a:moveTo>
                  <a:lnTo>
                    <a:pt x="2182202" y="1516913"/>
                  </a:lnTo>
                  <a:lnTo>
                    <a:pt x="2182202" y="1478813"/>
                  </a:lnTo>
                  <a:lnTo>
                    <a:pt x="2194902" y="1478813"/>
                  </a:lnTo>
                  <a:lnTo>
                    <a:pt x="2194902" y="1516913"/>
                  </a:lnTo>
                  <a:close/>
                </a:path>
                <a:path w="2195195" h="3114675">
                  <a:moveTo>
                    <a:pt x="2194902" y="1567713"/>
                  </a:moveTo>
                  <a:lnTo>
                    <a:pt x="2182202" y="1567713"/>
                  </a:lnTo>
                  <a:lnTo>
                    <a:pt x="2182202" y="1529613"/>
                  </a:lnTo>
                  <a:lnTo>
                    <a:pt x="2194902" y="1529613"/>
                  </a:lnTo>
                  <a:lnTo>
                    <a:pt x="2194902" y="1567713"/>
                  </a:lnTo>
                  <a:close/>
                </a:path>
                <a:path w="2195195" h="3114675">
                  <a:moveTo>
                    <a:pt x="2194902" y="1618513"/>
                  </a:moveTo>
                  <a:lnTo>
                    <a:pt x="2182202" y="1618513"/>
                  </a:lnTo>
                  <a:lnTo>
                    <a:pt x="2182202" y="1580413"/>
                  </a:lnTo>
                  <a:lnTo>
                    <a:pt x="2194902" y="1580413"/>
                  </a:lnTo>
                  <a:lnTo>
                    <a:pt x="2194902" y="1618513"/>
                  </a:lnTo>
                  <a:close/>
                </a:path>
                <a:path w="2195195" h="3114675">
                  <a:moveTo>
                    <a:pt x="2194902" y="1669313"/>
                  </a:moveTo>
                  <a:lnTo>
                    <a:pt x="2182202" y="1669313"/>
                  </a:lnTo>
                  <a:lnTo>
                    <a:pt x="2182202" y="1631213"/>
                  </a:lnTo>
                  <a:lnTo>
                    <a:pt x="2194902" y="1631213"/>
                  </a:lnTo>
                  <a:lnTo>
                    <a:pt x="2194902" y="1669313"/>
                  </a:lnTo>
                  <a:close/>
                </a:path>
                <a:path w="2195195" h="3114675">
                  <a:moveTo>
                    <a:pt x="2194902" y="1720113"/>
                  </a:moveTo>
                  <a:lnTo>
                    <a:pt x="2182202" y="1720113"/>
                  </a:lnTo>
                  <a:lnTo>
                    <a:pt x="2182202" y="1682013"/>
                  </a:lnTo>
                  <a:lnTo>
                    <a:pt x="2194902" y="1682013"/>
                  </a:lnTo>
                  <a:lnTo>
                    <a:pt x="2194902" y="1720113"/>
                  </a:lnTo>
                  <a:close/>
                </a:path>
                <a:path w="2195195" h="3114675">
                  <a:moveTo>
                    <a:pt x="2194902" y="1770913"/>
                  </a:moveTo>
                  <a:lnTo>
                    <a:pt x="2182202" y="1770913"/>
                  </a:lnTo>
                  <a:lnTo>
                    <a:pt x="2182202" y="1732813"/>
                  </a:lnTo>
                  <a:lnTo>
                    <a:pt x="2194902" y="1732813"/>
                  </a:lnTo>
                  <a:lnTo>
                    <a:pt x="2194902" y="1770913"/>
                  </a:lnTo>
                  <a:close/>
                </a:path>
                <a:path w="2195195" h="3114675">
                  <a:moveTo>
                    <a:pt x="2194902" y="1821713"/>
                  </a:moveTo>
                  <a:lnTo>
                    <a:pt x="2182202" y="1821713"/>
                  </a:lnTo>
                  <a:lnTo>
                    <a:pt x="2182202" y="1783613"/>
                  </a:lnTo>
                  <a:lnTo>
                    <a:pt x="2194902" y="1783613"/>
                  </a:lnTo>
                  <a:lnTo>
                    <a:pt x="2194902" y="1821713"/>
                  </a:lnTo>
                  <a:close/>
                </a:path>
                <a:path w="2195195" h="3114675">
                  <a:moveTo>
                    <a:pt x="2194902" y="1872513"/>
                  </a:moveTo>
                  <a:lnTo>
                    <a:pt x="2182202" y="1872513"/>
                  </a:lnTo>
                  <a:lnTo>
                    <a:pt x="2182202" y="1834413"/>
                  </a:lnTo>
                  <a:lnTo>
                    <a:pt x="2194902" y="1834413"/>
                  </a:lnTo>
                  <a:lnTo>
                    <a:pt x="2194902" y="1872513"/>
                  </a:lnTo>
                  <a:close/>
                </a:path>
                <a:path w="2195195" h="3114675">
                  <a:moveTo>
                    <a:pt x="2194902" y="1923313"/>
                  </a:moveTo>
                  <a:lnTo>
                    <a:pt x="2182202" y="1923313"/>
                  </a:lnTo>
                  <a:lnTo>
                    <a:pt x="2182202" y="1885213"/>
                  </a:lnTo>
                  <a:lnTo>
                    <a:pt x="2194902" y="1885213"/>
                  </a:lnTo>
                  <a:lnTo>
                    <a:pt x="2194902" y="1923313"/>
                  </a:lnTo>
                  <a:close/>
                </a:path>
                <a:path w="2195195" h="3114675">
                  <a:moveTo>
                    <a:pt x="2194902" y="1974113"/>
                  </a:moveTo>
                  <a:lnTo>
                    <a:pt x="2182202" y="1974113"/>
                  </a:lnTo>
                  <a:lnTo>
                    <a:pt x="2182202" y="1936013"/>
                  </a:lnTo>
                  <a:lnTo>
                    <a:pt x="2194902" y="1936013"/>
                  </a:lnTo>
                  <a:lnTo>
                    <a:pt x="2194902" y="1974113"/>
                  </a:lnTo>
                  <a:close/>
                </a:path>
                <a:path w="2195195" h="3114675">
                  <a:moveTo>
                    <a:pt x="2194902" y="2024913"/>
                  </a:moveTo>
                  <a:lnTo>
                    <a:pt x="2182202" y="2024913"/>
                  </a:lnTo>
                  <a:lnTo>
                    <a:pt x="2182202" y="1986813"/>
                  </a:lnTo>
                  <a:lnTo>
                    <a:pt x="2194902" y="1986813"/>
                  </a:lnTo>
                  <a:lnTo>
                    <a:pt x="2194902" y="2024913"/>
                  </a:lnTo>
                  <a:close/>
                </a:path>
                <a:path w="2195195" h="3114675">
                  <a:moveTo>
                    <a:pt x="2194902" y="2075713"/>
                  </a:moveTo>
                  <a:lnTo>
                    <a:pt x="2182202" y="2075713"/>
                  </a:lnTo>
                  <a:lnTo>
                    <a:pt x="2182202" y="2037613"/>
                  </a:lnTo>
                  <a:lnTo>
                    <a:pt x="2194902" y="2037613"/>
                  </a:lnTo>
                  <a:lnTo>
                    <a:pt x="2194902" y="2075713"/>
                  </a:lnTo>
                  <a:close/>
                </a:path>
                <a:path w="2195195" h="3114675">
                  <a:moveTo>
                    <a:pt x="2194902" y="2126513"/>
                  </a:moveTo>
                  <a:lnTo>
                    <a:pt x="2182202" y="2126513"/>
                  </a:lnTo>
                  <a:lnTo>
                    <a:pt x="2182202" y="2088413"/>
                  </a:lnTo>
                  <a:lnTo>
                    <a:pt x="2194902" y="2088413"/>
                  </a:lnTo>
                  <a:lnTo>
                    <a:pt x="2194902" y="2126513"/>
                  </a:lnTo>
                  <a:close/>
                </a:path>
                <a:path w="2195195" h="3114675">
                  <a:moveTo>
                    <a:pt x="2194902" y="2177313"/>
                  </a:moveTo>
                  <a:lnTo>
                    <a:pt x="2182202" y="2177313"/>
                  </a:lnTo>
                  <a:lnTo>
                    <a:pt x="2182202" y="2139213"/>
                  </a:lnTo>
                  <a:lnTo>
                    <a:pt x="2194902" y="2139213"/>
                  </a:lnTo>
                  <a:lnTo>
                    <a:pt x="2194902" y="2177313"/>
                  </a:lnTo>
                  <a:close/>
                </a:path>
                <a:path w="2195195" h="3114675">
                  <a:moveTo>
                    <a:pt x="2194902" y="2228113"/>
                  </a:moveTo>
                  <a:lnTo>
                    <a:pt x="2182202" y="2228113"/>
                  </a:lnTo>
                  <a:lnTo>
                    <a:pt x="2182202" y="2190013"/>
                  </a:lnTo>
                  <a:lnTo>
                    <a:pt x="2194902" y="2190013"/>
                  </a:lnTo>
                  <a:lnTo>
                    <a:pt x="2194902" y="2228113"/>
                  </a:lnTo>
                  <a:close/>
                </a:path>
                <a:path w="2195195" h="3114675">
                  <a:moveTo>
                    <a:pt x="2194902" y="2278913"/>
                  </a:moveTo>
                  <a:lnTo>
                    <a:pt x="2182202" y="2278913"/>
                  </a:lnTo>
                  <a:lnTo>
                    <a:pt x="2182202" y="2240813"/>
                  </a:lnTo>
                  <a:lnTo>
                    <a:pt x="2194902" y="2240813"/>
                  </a:lnTo>
                  <a:lnTo>
                    <a:pt x="2194902" y="2278913"/>
                  </a:lnTo>
                  <a:close/>
                </a:path>
                <a:path w="2195195" h="3114675">
                  <a:moveTo>
                    <a:pt x="2194902" y="2329713"/>
                  </a:moveTo>
                  <a:lnTo>
                    <a:pt x="2182202" y="2329713"/>
                  </a:lnTo>
                  <a:lnTo>
                    <a:pt x="2182202" y="2291613"/>
                  </a:lnTo>
                  <a:lnTo>
                    <a:pt x="2194902" y="2291613"/>
                  </a:lnTo>
                  <a:lnTo>
                    <a:pt x="2194902" y="2329713"/>
                  </a:lnTo>
                  <a:close/>
                </a:path>
                <a:path w="2195195" h="3114675">
                  <a:moveTo>
                    <a:pt x="2194902" y="2380513"/>
                  </a:moveTo>
                  <a:lnTo>
                    <a:pt x="2182202" y="2380513"/>
                  </a:lnTo>
                  <a:lnTo>
                    <a:pt x="2182202" y="2342413"/>
                  </a:lnTo>
                  <a:lnTo>
                    <a:pt x="2194902" y="2342413"/>
                  </a:lnTo>
                  <a:lnTo>
                    <a:pt x="2194902" y="2380513"/>
                  </a:lnTo>
                  <a:close/>
                </a:path>
                <a:path w="2195195" h="3114675">
                  <a:moveTo>
                    <a:pt x="2194902" y="2431313"/>
                  </a:moveTo>
                  <a:lnTo>
                    <a:pt x="2182202" y="2431313"/>
                  </a:lnTo>
                  <a:lnTo>
                    <a:pt x="2182202" y="2393213"/>
                  </a:lnTo>
                  <a:lnTo>
                    <a:pt x="2194902" y="2393213"/>
                  </a:lnTo>
                  <a:lnTo>
                    <a:pt x="2194902" y="2431313"/>
                  </a:lnTo>
                  <a:close/>
                </a:path>
                <a:path w="2195195" h="3114675">
                  <a:moveTo>
                    <a:pt x="2194902" y="2482113"/>
                  </a:moveTo>
                  <a:lnTo>
                    <a:pt x="2182202" y="2482113"/>
                  </a:lnTo>
                  <a:lnTo>
                    <a:pt x="2182202" y="2444013"/>
                  </a:lnTo>
                  <a:lnTo>
                    <a:pt x="2194902" y="2444013"/>
                  </a:lnTo>
                  <a:lnTo>
                    <a:pt x="2194902" y="2482113"/>
                  </a:lnTo>
                  <a:close/>
                </a:path>
                <a:path w="2195195" h="3114675">
                  <a:moveTo>
                    <a:pt x="2194902" y="2532913"/>
                  </a:moveTo>
                  <a:lnTo>
                    <a:pt x="2182202" y="2532913"/>
                  </a:lnTo>
                  <a:lnTo>
                    <a:pt x="2182202" y="2494813"/>
                  </a:lnTo>
                  <a:lnTo>
                    <a:pt x="2194902" y="2494813"/>
                  </a:lnTo>
                  <a:lnTo>
                    <a:pt x="2194902" y="2532913"/>
                  </a:lnTo>
                  <a:close/>
                </a:path>
                <a:path w="2195195" h="3114675">
                  <a:moveTo>
                    <a:pt x="2194902" y="2583713"/>
                  </a:moveTo>
                  <a:lnTo>
                    <a:pt x="2182202" y="2583713"/>
                  </a:lnTo>
                  <a:lnTo>
                    <a:pt x="2182202" y="2545613"/>
                  </a:lnTo>
                  <a:lnTo>
                    <a:pt x="2194902" y="2545613"/>
                  </a:lnTo>
                  <a:lnTo>
                    <a:pt x="2194902" y="2583713"/>
                  </a:lnTo>
                  <a:close/>
                </a:path>
                <a:path w="2195195" h="3114675">
                  <a:moveTo>
                    <a:pt x="2194902" y="2634513"/>
                  </a:moveTo>
                  <a:lnTo>
                    <a:pt x="2182202" y="2634513"/>
                  </a:lnTo>
                  <a:lnTo>
                    <a:pt x="2182202" y="2596413"/>
                  </a:lnTo>
                  <a:lnTo>
                    <a:pt x="2194902" y="2596413"/>
                  </a:lnTo>
                  <a:lnTo>
                    <a:pt x="2194902" y="2634513"/>
                  </a:lnTo>
                  <a:close/>
                </a:path>
                <a:path w="2195195" h="3114675">
                  <a:moveTo>
                    <a:pt x="2194902" y="2685313"/>
                  </a:moveTo>
                  <a:lnTo>
                    <a:pt x="2182202" y="2685313"/>
                  </a:lnTo>
                  <a:lnTo>
                    <a:pt x="2182202" y="2647213"/>
                  </a:lnTo>
                  <a:lnTo>
                    <a:pt x="2194902" y="2647213"/>
                  </a:lnTo>
                  <a:lnTo>
                    <a:pt x="2194902" y="2685313"/>
                  </a:lnTo>
                  <a:close/>
                </a:path>
                <a:path w="2195195" h="3114675">
                  <a:moveTo>
                    <a:pt x="2194902" y="2736113"/>
                  </a:moveTo>
                  <a:lnTo>
                    <a:pt x="2182202" y="2736113"/>
                  </a:lnTo>
                  <a:lnTo>
                    <a:pt x="2182202" y="2698013"/>
                  </a:lnTo>
                  <a:lnTo>
                    <a:pt x="2194902" y="2698013"/>
                  </a:lnTo>
                  <a:lnTo>
                    <a:pt x="2194902" y="2736113"/>
                  </a:lnTo>
                  <a:close/>
                </a:path>
                <a:path w="2195195" h="3114675">
                  <a:moveTo>
                    <a:pt x="2194902" y="2786913"/>
                  </a:moveTo>
                  <a:lnTo>
                    <a:pt x="2182202" y="2786913"/>
                  </a:lnTo>
                  <a:lnTo>
                    <a:pt x="2182202" y="2748813"/>
                  </a:lnTo>
                  <a:lnTo>
                    <a:pt x="2194902" y="2748813"/>
                  </a:lnTo>
                  <a:lnTo>
                    <a:pt x="2194902" y="2786913"/>
                  </a:lnTo>
                  <a:close/>
                </a:path>
                <a:path w="2195195" h="3114675">
                  <a:moveTo>
                    <a:pt x="2194902" y="2837713"/>
                  </a:moveTo>
                  <a:lnTo>
                    <a:pt x="2182202" y="2837713"/>
                  </a:lnTo>
                  <a:lnTo>
                    <a:pt x="2182202" y="2799613"/>
                  </a:lnTo>
                  <a:lnTo>
                    <a:pt x="2194902" y="2799613"/>
                  </a:lnTo>
                  <a:lnTo>
                    <a:pt x="2194902" y="2837713"/>
                  </a:lnTo>
                  <a:close/>
                </a:path>
                <a:path w="2195195" h="3114675">
                  <a:moveTo>
                    <a:pt x="2194902" y="2888513"/>
                  </a:moveTo>
                  <a:lnTo>
                    <a:pt x="2182202" y="2888513"/>
                  </a:lnTo>
                  <a:lnTo>
                    <a:pt x="2182202" y="2850413"/>
                  </a:lnTo>
                  <a:lnTo>
                    <a:pt x="2194902" y="2850413"/>
                  </a:lnTo>
                  <a:lnTo>
                    <a:pt x="2194902" y="2888513"/>
                  </a:lnTo>
                  <a:close/>
                </a:path>
                <a:path w="2195195" h="3114675">
                  <a:moveTo>
                    <a:pt x="2194902" y="2939313"/>
                  </a:moveTo>
                  <a:lnTo>
                    <a:pt x="2182202" y="2939313"/>
                  </a:lnTo>
                  <a:lnTo>
                    <a:pt x="2182202" y="2901213"/>
                  </a:lnTo>
                  <a:lnTo>
                    <a:pt x="2194902" y="2901213"/>
                  </a:lnTo>
                  <a:lnTo>
                    <a:pt x="2194902" y="2939313"/>
                  </a:lnTo>
                  <a:close/>
                </a:path>
                <a:path w="2195195" h="3114675">
                  <a:moveTo>
                    <a:pt x="2194902" y="2990113"/>
                  </a:moveTo>
                  <a:lnTo>
                    <a:pt x="2182202" y="2990113"/>
                  </a:lnTo>
                  <a:lnTo>
                    <a:pt x="2182202" y="2952013"/>
                  </a:lnTo>
                  <a:lnTo>
                    <a:pt x="2194902" y="2952013"/>
                  </a:lnTo>
                  <a:lnTo>
                    <a:pt x="2194902" y="2990113"/>
                  </a:lnTo>
                  <a:close/>
                </a:path>
                <a:path w="2195195" h="3114675">
                  <a:moveTo>
                    <a:pt x="2194902" y="3040913"/>
                  </a:moveTo>
                  <a:lnTo>
                    <a:pt x="2182202" y="3040913"/>
                  </a:lnTo>
                  <a:lnTo>
                    <a:pt x="2182202" y="3002813"/>
                  </a:lnTo>
                  <a:lnTo>
                    <a:pt x="2194902" y="3002813"/>
                  </a:lnTo>
                  <a:lnTo>
                    <a:pt x="2194902" y="3040913"/>
                  </a:lnTo>
                  <a:close/>
                </a:path>
                <a:path w="2195195" h="3114675">
                  <a:moveTo>
                    <a:pt x="2194902" y="3091713"/>
                  </a:moveTo>
                  <a:lnTo>
                    <a:pt x="2182202" y="3091713"/>
                  </a:lnTo>
                  <a:lnTo>
                    <a:pt x="2182202" y="3053613"/>
                  </a:lnTo>
                  <a:lnTo>
                    <a:pt x="2194902" y="3053613"/>
                  </a:lnTo>
                  <a:lnTo>
                    <a:pt x="2194902" y="3091713"/>
                  </a:lnTo>
                  <a:close/>
                </a:path>
                <a:path w="2195195" h="3114675">
                  <a:moveTo>
                    <a:pt x="2188552" y="3114433"/>
                  </a:moveTo>
                  <a:lnTo>
                    <a:pt x="2154135" y="3114433"/>
                  </a:lnTo>
                  <a:lnTo>
                    <a:pt x="2154135" y="3101733"/>
                  </a:lnTo>
                  <a:lnTo>
                    <a:pt x="2182202" y="3101733"/>
                  </a:lnTo>
                  <a:lnTo>
                    <a:pt x="2182202" y="3108083"/>
                  </a:lnTo>
                  <a:lnTo>
                    <a:pt x="2194902" y="3108083"/>
                  </a:lnTo>
                  <a:lnTo>
                    <a:pt x="2188552" y="3114433"/>
                  </a:lnTo>
                  <a:close/>
                </a:path>
                <a:path w="2195195" h="3114675">
                  <a:moveTo>
                    <a:pt x="2182202" y="3108083"/>
                  </a:moveTo>
                  <a:lnTo>
                    <a:pt x="2182202" y="3101733"/>
                  </a:lnTo>
                  <a:lnTo>
                    <a:pt x="2188552" y="3101733"/>
                  </a:lnTo>
                  <a:lnTo>
                    <a:pt x="2182202" y="3108083"/>
                  </a:lnTo>
                  <a:close/>
                </a:path>
                <a:path w="2195195" h="3114675">
                  <a:moveTo>
                    <a:pt x="2194902" y="3108083"/>
                  </a:moveTo>
                  <a:lnTo>
                    <a:pt x="2182202" y="3108083"/>
                  </a:lnTo>
                  <a:lnTo>
                    <a:pt x="2185873" y="3104413"/>
                  </a:lnTo>
                  <a:lnTo>
                    <a:pt x="2194902" y="3104413"/>
                  </a:lnTo>
                  <a:lnTo>
                    <a:pt x="2194902" y="3108083"/>
                  </a:lnTo>
                  <a:close/>
                </a:path>
                <a:path w="2195195" h="3114675">
                  <a:moveTo>
                    <a:pt x="2141435" y="3114433"/>
                  </a:moveTo>
                  <a:lnTo>
                    <a:pt x="2103335" y="3114433"/>
                  </a:lnTo>
                  <a:lnTo>
                    <a:pt x="2103335" y="3101733"/>
                  </a:lnTo>
                  <a:lnTo>
                    <a:pt x="2141435" y="3101733"/>
                  </a:lnTo>
                  <a:lnTo>
                    <a:pt x="2141435" y="3114433"/>
                  </a:lnTo>
                  <a:close/>
                </a:path>
                <a:path w="2195195" h="3114675">
                  <a:moveTo>
                    <a:pt x="2090635" y="3114433"/>
                  </a:moveTo>
                  <a:lnTo>
                    <a:pt x="2052535" y="3114433"/>
                  </a:lnTo>
                  <a:lnTo>
                    <a:pt x="2052535" y="3101733"/>
                  </a:lnTo>
                  <a:lnTo>
                    <a:pt x="2090635" y="3101733"/>
                  </a:lnTo>
                  <a:lnTo>
                    <a:pt x="2090635" y="3114433"/>
                  </a:lnTo>
                  <a:close/>
                </a:path>
                <a:path w="2195195" h="3114675">
                  <a:moveTo>
                    <a:pt x="2039835" y="3114433"/>
                  </a:moveTo>
                  <a:lnTo>
                    <a:pt x="2001735" y="3114433"/>
                  </a:lnTo>
                  <a:lnTo>
                    <a:pt x="2001735" y="3101733"/>
                  </a:lnTo>
                  <a:lnTo>
                    <a:pt x="2039835" y="3101733"/>
                  </a:lnTo>
                  <a:lnTo>
                    <a:pt x="2039835" y="3114433"/>
                  </a:lnTo>
                  <a:close/>
                </a:path>
                <a:path w="2195195" h="3114675">
                  <a:moveTo>
                    <a:pt x="1989035" y="3114433"/>
                  </a:moveTo>
                  <a:lnTo>
                    <a:pt x="1950935" y="3114433"/>
                  </a:lnTo>
                  <a:lnTo>
                    <a:pt x="1950935" y="3101733"/>
                  </a:lnTo>
                  <a:lnTo>
                    <a:pt x="1989035" y="3101733"/>
                  </a:lnTo>
                  <a:lnTo>
                    <a:pt x="1989035" y="3114433"/>
                  </a:lnTo>
                  <a:close/>
                </a:path>
                <a:path w="2195195" h="3114675">
                  <a:moveTo>
                    <a:pt x="1938235" y="3114433"/>
                  </a:moveTo>
                  <a:lnTo>
                    <a:pt x="1900135" y="3114433"/>
                  </a:lnTo>
                  <a:lnTo>
                    <a:pt x="1900135" y="3101733"/>
                  </a:lnTo>
                  <a:lnTo>
                    <a:pt x="1938235" y="3101733"/>
                  </a:lnTo>
                  <a:lnTo>
                    <a:pt x="1938235" y="3114433"/>
                  </a:lnTo>
                  <a:close/>
                </a:path>
                <a:path w="2195195" h="3114675">
                  <a:moveTo>
                    <a:pt x="1887435" y="3114433"/>
                  </a:moveTo>
                  <a:lnTo>
                    <a:pt x="1849335" y="3114433"/>
                  </a:lnTo>
                  <a:lnTo>
                    <a:pt x="1849335" y="3101733"/>
                  </a:lnTo>
                  <a:lnTo>
                    <a:pt x="1887435" y="3101733"/>
                  </a:lnTo>
                  <a:lnTo>
                    <a:pt x="1887435" y="3114433"/>
                  </a:lnTo>
                  <a:close/>
                </a:path>
                <a:path w="2195195" h="3114675">
                  <a:moveTo>
                    <a:pt x="1836635" y="3114433"/>
                  </a:moveTo>
                  <a:lnTo>
                    <a:pt x="1798535" y="3114433"/>
                  </a:lnTo>
                  <a:lnTo>
                    <a:pt x="1798535" y="3101733"/>
                  </a:lnTo>
                  <a:lnTo>
                    <a:pt x="1836635" y="3101733"/>
                  </a:lnTo>
                  <a:lnTo>
                    <a:pt x="1836635" y="3114433"/>
                  </a:lnTo>
                  <a:close/>
                </a:path>
                <a:path w="2195195" h="3114675">
                  <a:moveTo>
                    <a:pt x="1785835" y="3114433"/>
                  </a:moveTo>
                  <a:lnTo>
                    <a:pt x="1747735" y="3114433"/>
                  </a:lnTo>
                  <a:lnTo>
                    <a:pt x="1747735" y="3101733"/>
                  </a:lnTo>
                  <a:lnTo>
                    <a:pt x="1785835" y="3101733"/>
                  </a:lnTo>
                  <a:lnTo>
                    <a:pt x="1785835" y="3114433"/>
                  </a:lnTo>
                  <a:close/>
                </a:path>
                <a:path w="2195195" h="3114675">
                  <a:moveTo>
                    <a:pt x="1735035" y="3114433"/>
                  </a:moveTo>
                  <a:lnTo>
                    <a:pt x="1696935" y="3114433"/>
                  </a:lnTo>
                  <a:lnTo>
                    <a:pt x="1696935" y="3101733"/>
                  </a:lnTo>
                  <a:lnTo>
                    <a:pt x="1735035" y="3101733"/>
                  </a:lnTo>
                  <a:lnTo>
                    <a:pt x="1735035" y="3114433"/>
                  </a:lnTo>
                  <a:close/>
                </a:path>
                <a:path w="2195195" h="3114675">
                  <a:moveTo>
                    <a:pt x="1684235" y="3114433"/>
                  </a:moveTo>
                  <a:lnTo>
                    <a:pt x="1646135" y="3114433"/>
                  </a:lnTo>
                  <a:lnTo>
                    <a:pt x="1646135" y="3101733"/>
                  </a:lnTo>
                  <a:lnTo>
                    <a:pt x="1684235" y="3101733"/>
                  </a:lnTo>
                  <a:lnTo>
                    <a:pt x="1684235" y="3114433"/>
                  </a:lnTo>
                  <a:close/>
                </a:path>
                <a:path w="2195195" h="3114675">
                  <a:moveTo>
                    <a:pt x="1633435" y="3114433"/>
                  </a:moveTo>
                  <a:lnTo>
                    <a:pt x="1595335" y="3114433"/>
                  </a:lnTo>
                  <a:lnTo>
                    <a:pt x="1595335" y="3101733"/>
                  </a:lnTo>
                  <a:lnTo>
                    <a:pt x="1633435" y="3101733"/>
                  </a:lnTo>
                  <a:lnTo>
                    <a:pt x="1633435" y="3114433"/>
                  </a:lnTo>
                  <a:close/>
                </a:path>
                <a:path w="2195195" h="3114675">
                  <a:moveTo>
                    <a:pt x="1582635" y="3114433"/>
                  </a:moveTo>
                  <a:lnTo>
                    <a:pt x="1544535" y="3114433"/>
                  </a:lnTo>
                  <a:lnTo>
                    <a:pt x="1544535" y="3101733"/>
                  </a:lnTo>
                  <a:lnTo>
                    <a:pt x="1582635" y="3101733"/>
                  </a:lnTo>
                  <a:lnTo>
                    <a:pt x="1582635" y="3114433"/>
                  </a:lnTo>
                  <a:close/>
                </a:path>
                <a:path w="2195195" h="3114675">
                  <a:moveTo>
                    <a:pt x="1531835" y="3114433"/>
                  </a:moveTo>
                  <a:lnTo>
                    <a:pt x="1493735" y="3114433"/>
                  </a:lnTo>
                  <a:lnTo>
                    <a:pt x="1493735" y="3101733"/>
                  </a:lnTo>
                  <a:lnTo>
                    <a:pt x="1531835" y="3101733"/>
                  </a:lnTo>
                  <a:lnTo>
                    <a:pt x="1531835" y="3114433"/>
                  </a:lnTo>
                  <a:close/>
                </a:path>
                <a:path w="2195195" h="3114675">
                  <a:moveTo>
                    <a:pt x="1481035" y="3114433"/>
                  </a:moveTo>
                  <a:lnTo>
                    <a:pt x="1442935" y="3114433"/>
                  </a:lnTo>
                  <a:lnTo>
                    <a:pt x="1442935" y="3101733"/>
                  </a:lnTo>
                  <a:lnTo>
                    <a:pt x="1481035" y="3101733"/>
                  </a:lnTo>
                  <a:lnTo>
                    <a:pt x="1481035" y="3114433"/>
                  </a:lnTo>
                  <a:close/>
                </a:path>
                <a:path w="2195195" h="3114675">
                  <a:moveTo>
                    <a:pt x="1430235" y="3114433"/>
                  </a:moveTo>
                  <a:lnTo>
                    <a:pt x="1392135" y="3114433"/>
                  </a:lnTo>
                  <a:lnTo>
                    <a:pt x="1392135" y="3101733"/>
                  </a:lnTo>
                  <a:lnTo>
                    <a:pt x="1430235" y="3101733"/>
                  </a:lnTo>
                  <a:lnTo>
                    <a:pt x="1430235" y="3114433"/>
                  </a:lnTo>
                  <a:close/>
                </a:path>
                <a:path w="2195195" h="3114675">
                  <a:moveTo>
                    <a:pt x="1379435" y="3114433"/>
                  </a:moveTo>
                  <a:lnTo>
                    <a:pt x="1341335" y="3114433"/>
                  </a:lnTo>
                  <a:lnTo>
                    <a:pt x="1341335" y="3101733"/>
                  </a:lnTo>
                  <a:lnTo>
                    <a:pt x="1379435" y="3101733"/>
                  </a:lnTo>
                  <a:lnTo>
                    <a:pt x="1379435" y="3114433"/>
                  </a:lnTo>
                  <a:close/>
                </a:path>
                <a:path w="2195195" h="3114675">
                  <a:moveTo>
                    <a:pt x="1328635" y="3114433"/>
                  </a:moveTo>
                  <a:lnTo>
                    <a:pt x="1290535" y="3114433"/>
                  </a:lnTo>
                  <a:lnTo>
                    <a:pt x="1290535" y="3101733"/>
                  </a:lnTo>
                  <a:lnTo>
                    <a:pt x="1328635" y="3101733"/>
                  </a:lnTo>
                  <a:lnTo>
                    <a:pt x="1328635" y="3114433"/>
                  </a:lnTo>
                  <a:close/>
                </a:path>
                <a:path w="2195195" h="3114675">
                  <a:moveTo>
                    <a:pt x="1277835" y="3114433"/>
                  </a:moveTo>
                  <a:lnTo>
                    <a:pt x="1239735" y="3114433"/>
                  </a:lnTo>
                  <a:lnTo>
                    <a:pt x="1239735" y="3101733"/>
                  </a:lnTo>
                  <a:lnTo>
                    <a:pt x="1277835" y="3101733"/>
                  </a:lnTo>
                  <a:lnTo>
                    <a:pt x="1277835" y="3114433"/>
                  </a:lnTo>
                  <a:close/>
                </a:path>
                <a:path w="2195195" h="3114675">
                  <a:moveTo>
                    <a:pt x="1227035" y="3114433"/>
                  </a:moveTo>
                  <a:lnTo>
                    <a:pt x="1188935" y="3114433"/>
                  </a:lnTo>
                  <a:lnTo>
                    <a:pt x="1188935" y="3101733"/>
                  </a:lnTo>
                  <a:lnTo>
                    <a:pt x="1227035" y="3101733"/>
                  </a:lnTo>
                  <a:lnTo>
                    <a:pt x="1227035" y="3114433"/>
                  </a:lnTo>
                  <a:close/>
                </a:path>
                <a:path w="2195195" h="3114675">
                  <a:moveTo>
                    <a:pt x="1176235" y="3114433"/>
                  </a:moveTo>
                  <a:lnTo>
                    <a:pt x="1138135" y="3114433"/>
                  </a:lnTo>
                  <a:lnTo>
                    <a:pt x="1138135" y="3101733"/>
                  </a:lnTo>
                  <a:lnTo>
                    <a:pt x="1176235" y="3101733"/>
                  </a:lnTo>
                  <a:lnTo>
                    <a:pt x="1176235" y="3114433"/>
                  </a:lnTo>
                  <a:close/>
                </a:path>
                <a:path w="2195195" h="3114675">
                  <a:moveTo>
                    <a:pt x="1125435" y="3114433"/>
                  </a:moveTo>
                  <a:lnTo>
                    <a:pt x="1087335" y="3114433"/>
                  </a:lnTo>
                  <a:lnTo>
                    <a:pt x="1087335" y="3101733"/>
                  </a:lnTo>
                  <a:lnTo>
                    <a:pt x="1125435" y="3101733"/>
                  </a:lnTo>
                  <a:lnTo>
                    <a:pt x="1125435" y="3114433"/>
                  </a:lnTo>
                  <a:close/>
                </a:path>
                <a:path w="2195195" h="3114675">
                  <a:moveTo>
                    <a:pt x="1074635" y="3114433"/>
                  </a:moveTo>
                  <a:lnTo>
                    <a:pt x="1036535" y="3114433"/>
                  </a:lnTo>
                  <a:lnTo>
                    <a:pt x="1036535" y="3101733"/>
                  </a:lnTo>
                  <a:lnTo>
                    <a:pt x="1074635" y="3101733"/>
                  </a:lnTo>
                  <a:lnTo>
                    <a:pt x="1074635" y="3114433"/>
                  </a:lnTo>
                  <a:close/>
                </a:path>
                <a:path w="2195195" h="3114675">
                  <a:moveTo>
                    <a:pt x="1023835" y="3114433"/>
                  </a:moveTo>
                  <a:lnTo>
                    <a:pt x="985735" y="3114433"/>
                  </a:lnTo>
                  <a:lnTo>
                    <a:pt x="985735" y="3101733"/>
                  </a:lnTo>
                  <a:lnTo>
                    <a:pt x="1023835" y="3101733"/>
                  </a:lnTo>
                  <a:lnTo>
                    <a:pt x="1023835" y="3114433"/>
                  </a:lnTo>
                  <a:close/>
                </a:path>
                <a:path w="2195195" h="3114675">
                  <a:moveTo>
                    <a:pt x="973035" y="3114433"/>
                  </a:moveTo>
                  <a:lnTo>
                    <a:pt x="934935" y="3114433"/>
                  </a:lnTo>
                  <a:lnTo>
                    <a:pt x="934935" y="3101733"/>
                  </a:lnTo>
                  <a:lnTo>
                    <a:pt x="973035" y="3101733"/>
                  </a:lnTo>
                  <a:lnTo>
                    <a:pt x="973035" y="3114433"/>
                  </a:lnTo>
                  <a:close/>
                </a:path>
                <a:path w="2195195" h="3114675">
                  <a:moveTo>
                    <a:pt x="922235" y="3114433"/>
                  </a:moveTo>
                  <a:lnTo>
                    <a:pt x="884135" y="3114433"/>
                  </a:lnTo>
                  <a:lnTo>
                    <a:pt x="884135" y="3101733"/>
                  </a:lnTo>
                  <a:lnTo>
                    <a:pt x="922235" y="3101733"/>
                  </a:lnTo>
                  <a:lnTo>
                    <a:pt x="922235" y="3114433"/>
                  </a:lnTo>
                  <a:close/>
                </a:path>
                <a:path w="2195195" h="3114675">
                  <a:moveTo>
                    <a:pt x="871435" y="3114433"/>
                  </a:moveTo>
                  <a:lnTo>
                    <a:pt x="833335" y="3114433"/>
                  </a:lnTo>
                  <a:lnTo>
                    <a:pt x="833335" y="3101733"/>
                  </a:lnTo>
                  <a:lnTo>
                    <a:pt x="871435" y="3101733"/>
                  </a:lnTo>
                  <a:lnTo>
                    <a:pt x="871435" y="3114433"/>
                  </a:lnTo>
                  <a:close/>
                </a:path>
                <a:path w="2195195" h="3114675">
                  <a:moveTo>
                    <a:pt x="820635" y="3114433"/>
                  </a:moveTo>
                  <a:lnTo>
                    <a:pt x="782535" y="3114433"/>
                  </a:lnTo>
                  <a:lnTo>
                    <a:pt x="782535" y="3101733"/>
                  </a:lnTo>
                  <a:lnTo>
                    <a:pt x="820635" y="3101733"/>
                  </a:lnTo>
                  <a:lnTo>
                    <a:pt x="820635" y="3114433"/>
                  </a:lnTo>
                  <a:close/>
                </a:path>
                <a:path w="2195195" h="3114675">
                  <a:moveTo>
                    <a:pt x="769835" y="3114433"/>
                  </a:moveTo>
                  <a:lnTo>
                    <a:pt x="731735" y="3114433"/>
                  </a:lnTo>
                  <a:lnTo>
                    <a:pt x="731735" y="3101733"/>
                  </a:lnTo>
                  <a:lnTo>
                    <a:pt x="769835" y="3101733"/>
                  </a:lnTo>
                  <a:lnTo>
                    <a:pt x="769835" y="3114433"/>
                  </a:lnTo>
                  <a:close/>
                </a:path>
                <a:path w="2195195" h="3114675">
                  <a:moveTo>
                    <a:pt x="719035" y="3114433"/>
                  </a:moveTo>
                  <a:lnTo>
                    <a:pt x="680935" y="3114433"/>
                  </a:lnTo>
                  <a:lnTo>
                    <a:pt x="680935" y="3101733"/>
                  </a:lnTo>
                  <a:lnTo>
                    <a:pt x="719035" y="3101733"/>
                  </a:lnTo>
                  <a:lnTo>
                    <a:pt x="719035" y="3114433"/>
                  </a:lnTo>
                  <a:close/>
                </a:path>
                <a:path w="2195195" h="3114675">
                  <a:moveTo>
                    <a:pt x="668235" y="3114433"/>
                  </a:moveTo>
                  <a:lnTo>
                    <a:pt x="630135" y="3114433"/>
                  </a:lnTo>
                  <a:lnTo>
                    <a:pt x="630135" y="3101733"/>
                  </a:lnTo>
                  <a:lnTo>
                    <a:pt x="668235" y="3101733"/>
                  </a:lnTo>
                  <a:lnTo>
                    <a:pt x="668235" y="3114433"/>
                  </a:lnTo>
                  <a:close/>
                </a:path>
                <a:path w="2195195" h="3114675">
                  <a:moveTo>
                    <a:pt x="617435" y="3114433"/>
                  </a:moveTo>
                  <a:lnTo>
                    <a:pt x="579335" y="3114433"/>
                  </a:lnTo>
                  <a:lnTo>
                    <a:pt x="579335" y="3101733"/>
                  </a:lnTo>
                  <a:lnTo>
                    <a:pt x="617435" y="3101733"/>
                  </a:lnTo>
                  <a:lnTo>
                    <a:pt x="617435" y="3114433"/>
                  </a:lnTo>
                  <a:close/>
                </a:path>
                <a:path w="2195195" h="3114675">
                  <a:moveTo>
                    <a:pt x="566635" y="3114433"/>
                  </a:moveTo>
                  <a:lnTo>
                    <a:pt x="528535" y="3114433"/>
                  </a:lnTo>
                  <a:lnTo>
                    <a:pt x="528535" y="3101733"/>
                  </a:lnTo>
                  <a:lnTo>
                    <a:pt x="566635" y="3101733"/>
                  </a:lnTo>
                  <a:lnTo>
                    <a:pt x="566635" y="3114433"/>
                  </a:lnTo>
                  <a:close/>
                </a:path>
                <a:path w="2195195" h="3114675">
                  <a:moveTo>
                    <a:pt x="515835" y="3114433"/>
                  </a:moveTo>
                  <a:lnTo>
                    <a:pt x="477735" y="3114433"/>
                  </a:lnTo>
                  <a:lnTo>
                    <a:pt x="477735" y="3101733"/>
                  </a:lnTo>
                  <a:lnTo>
                    <a:pt x="515835" y="3101733"/>
                  </a:lnTo>
                  <a:lnTo>
                    <a:pt x="515835" y="3114433"/>
                  </a:lnTo>
                  <a:close/>
                </a:path>
                <a:path w="2195195" h="3114675">
                  <a:moveTo>
                    <a:pt x="465035" y="3114433"/>
                  </a:moveTo>
                  <a:lnTo>
                    <a:pt x="426935" y="3114433"/>
                  </a:lnTo>
                  <a:lnTo>
                    <a:pt x="426935" y="3101733"/>
                  </a:lnTo>
                  <a:lnTo>
                    <a:pt x="465035" y="3101733"/>
                  </a:lnTo>
                  <a:lnTo>
                    <a:pt x="465035" y="3114433"/>
                  </a:lnTo>
                  <a:close/>
                </a:path>
                <a:path w="2195195" h="3114675">
                  <a:moveTo>
                    <a:pt x="414235" y="3114433"/>
                  </a:moveTo>
                  <a:lnTo>
                    <a:pt x="376135" y="3114433"/>
                  </a:lnTo>
                  <a:lnTo>
                    <a:pt x="376135" y="3101733"/>
                  </a:lnTo>
                  <a:lnTo>
                    <a:pt x="414235" y="3101733"/>
                  </a:lnTo>
                  <a:lnTo>
                    <a:pt x="414235" y="3114433"/>
                  </a:lnTo>
                  <a:close/>
                </a:path>
                <a:path w="2195195" h="3114675">
                  <a:moveTo>
                    <a:pt x="363435" y="3114433"/>
                  </a:moveTo>
                  <a:lnTo>
                    <a:pt x="325335" y="3114433"/>
                  </a:lnTo>
                  <a:lnTo>
                    <a:pt x="325335" y="3101733"/>
                  </a:lnTo>
                  <a:lnTo>
                    <a:pt x="363435" y="3101733"/>
                  </a:lnTo>
                  <a:lnTo>
                    <a:pt x="363435" y="3114433"/>
                  </a:lnTo>
                  <a:close/>
                </a:path>
                <a:path w="2195195" h="3114675">
                  <a:moveTo>
                    <a:pt x="312635" y="3114433"/>
                  </a:moveTo>
                  <a:lnTo>
                    <a:pt x="274535" y="3114433"/>
                  </a:lnTo>
                  <a:lnTo>
                    <a:pt x="274535" y="3101733"/>
                  </a:lnTo>
                  <a:lnTo>
                    <a:pt x="312635" y="3101733"/>
                  </a:lnTo>
                  <a:lnTo>
                    <a:pt x="312635" y="3114433"/>
                  </a:lnTo>
                  <a:close/>
                </a:path>
                <a:path w="2195195" h="3114675">
                  <a:moveTo>
                    <a:pt x="261835" y="3114433"/>
                  </a:moveTo>
                  <a:lnTo>
                    <a:pt x="223735" y="3114433"/>
                  </a:lnTo>
                  <a:lnTo>
                    <a:pt x="223735" y="3101733"/>
                  </a:lnTo>
                  <a:lnTo>
                    <a:pt x="261835" y="3101733"/>
                  </a:lnTo>
                  <a:lnTo>
                    <a:pt x="261835" y="3114433"/>
                  </a:lnTo>
                  <a:close/>
                </a:path>
                <a:path w="2195195" h="3114675">
                  <a:moveTo>
                    <a:pt x="211035" y="3114433"/>
                  </a:moveTo>
                  <a:lnTo>
                    <a:pt x="172935" y="3114433"/>
                  </a:lnTo>
                  <a:lnTo>
                    <a:pt x="172935" y="3101733"/>
                  </a:lnTo>
                  <a:lnTo>
                    <a:pt x="211035" y="3101733"/>
                  </a:lnTo>
                  <a:lnTo>
                    <a:pt x="211035" y="3114433"/>
                  </a:lnTo>
                  <a:close/>
                </a:path>
                <a:path w="2195195" h="3114675">
                  <a:moveTo>
                    <a:pt x="160235" y="3114433"/>
                  </a:moveTo>
                  <a:lnTo>
                    <a:pt x="122135" y="3114433"/>
                  </a:lnTo>
                  <a:lnTo>
                    <a:pt x="122135" y="3101733"/>
                  </a:lnTo>
                  <a:lnTo>
                    <a:pt x="160235" y="3101733"/>
                  </a:lnTo>
                  <a:lnTo>
                    <a:pt x="160235" y="3114433"/>
                  </a:lnTo>
                  <a:close/>
                </a:path>
                <a:path w="2195195" h="3114675">
                  <a:moveTo>
                    <a:pt x="109435" y="3114433"/>
                  </a:moveTo>
                  <a:lnTo>
                    <a:pt x="71335" y="3114433"/>
                  </a:lnTo>
                  <a:lnTo>
                    <a:pt x="71335" y="3101733"/>
                  </a:lnTo>
                  <a:lnTo>
                    <a:pt x="109435" y="3101733"/>
                  </a:lnTo>
                  <a:lnTo>
                    <a:pt x="109435" y="3114433"/>
                  </a:lnTo>
                  <a:close/>
                </a:path>
                <a:path w="2195195" h="3114675">
                  <a:moveTo>
                    <a:pt x="58635" y="3114433"/>
                  </a:moveTo>
                  <a:lnTo>
                    <a:pt x="20535" y="3114433"/>
                  </a:lnTo>
                  <a:lnTo>
                    <a:pt x="20535" y="3101733"/>
                  </a:lnTo>
                  <a:lnTo>
                    <a:pt x="58635" y="3101733"/>
                  </a:lnTo>
                  <a:lnTo>
                    <a:pt x="58635" y="3114433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4965" y="3984167"/>
              <a:ext cx="1525270" cy="628015"/>
            </a:xfrm>
            <a:custGeom>
              <a:avLst/>
              <a:gdLst/>
              <a:ahLst/>
              <a:cxnLst/>
              <a:rect l="l" t="t" r="r" b="b"/>
              <a:pathLst>
                <a:path w="1525270" h="628014">
                  <a:moveTo>
                    <a:pt x="1525206" y="628014"/>
                  </a:moveTo>
                  <a:lnTo>
                    <a:pt x="0" y="628014"/>
                  </a:lnTo>
                  <a:lnTo>
                    <a:pt x="0" y="0"/>
                  </a:lnTo>
                  <a:lnTo>
                    <a:pt x="1525206" y="355180"/>
                  </a:lnTo>
                  <a:lnTo>
                    <a:pt x="1525206" y="628014"/>
                  </a:lnTo>
                  <a:close/>
                </a:path>
              </a:pathLst>
            </a:custGeom>
            <a:solidFill>
              <a:srgbClr val="0913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8615" y="3717467"/>
              <a:ext cx="2182495" cy="898525"/>
            </a:xfrm>
            <a:custGeom>
              <a:avLst/>
              <a:gdLst/>
              <a:ahLst/>
              <a:cxnLst/>
              <a:rect l="l" t="t" r="r" b="b"/>
              <a:pathLst>
                <a:path w="2182495" h="898525">
                  <a:moveTo>
                    <a:pt x="2182495" y="898525"/>
                  </a:moveTo>
                  <a:lnTo>
                    <a:pt x="0" y="898525"/>
                  </a:lnTo>
                  <a:lnTo>
                    <a:pt x="0" y="508165"/>
                  </a:lnTo>
                  <a:lnTo>
                    <a:pt x="2182495" y="0"/>
                  </a:lnTo>
                  <a:lnTo>
                    <a:pt x="2182495" y="898525"/>
                  </a:lnTo>
                  <a:close/>
                </a:path>
              </a:pathLst>
            </a:custGeom>
            <a:solidFill>
              <a:srgbClr val="2036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90231" y="4178973"/>
            <a:ext cx="4749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方法</a:t>
            </a: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072" y="1683816"/>
            <a:ext cx="1701164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404040"/>
                </a:solidFill>
                <a:latin typeface="Microsoft YaHei"/>
                <a:cs typeface="Microsoft YaHei"/>
              </a:rPr>
              <a:t>按版本号关</a:t>
            </a:r>
            <a:r>
              <a:rPr dirty="0" sz="2200" spc="-5" b="1">
                <a:solidFill>
                  <a:srgbClr val="404040"/>
                </a:solidFill>
                <a:latin typeface="Microsoft YaHei"/>
                <a:cs typeface="Microsoft YaHei"/>
              </a:rPr>
              <a:t>联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900" y="2401239"/>
            <a:ext cx="1804670" cy="1049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400">
                <a:latin typeface="Microsoft YaHei"/>
                <a:cs typeface="Microsoft YaHei"/>
              </a:rPr>
              <a:t>直接关联版本发布系</a:t>
            </a:r>
            <a:r>
              <a:rPr dirty="0" sz="1400">
                <a:latin typeface="Microsoft YaHei"/>
                <a:cs typeface="Microsoft YaHei"/>
              </a:rPr>
              <a:t>统 </a:t>
            </a:r>
            <a:r>
              <a:rPr dirty="0" sz="1400">
                <a:latin typeface="Microsoft YaHei"/>
                <a:cs typeface="Microsoft YaHei"/>
              </a:rPr>
              <a:t>获取</a:t>
            </a:r>
            <a:r>
              <a:rPr dirty="0" sz="1400" spc="-5">
                <a:latin typeface="Arial"/>
                <a:cs typeface="Arial"/>
              </a:rPr>
              <a:t>GIT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TAG</a:t>
            </a:r>
            <a:r>
              <a:rPr dirty="0" sz="1400" spc="-5">
                <a:latin typeface="Microsoft YaHei"/>
                <a:cs typeface="Microsoft YaHei"/>
              </a:rPr>
              <a:t>，</a:t>
            </a:r>
            <a:r>
              <a:rPr dirty="0" sz="1400">
                <a:latin typeface="Microsoft YaHei"/>
                <a:cs typeface="Microsoft YaHei"/>
              </a:rPr>
              <a:t>适用</a:t>
            </a:r>
            <a:r>
              <a:rPr dirty="0" sz="1400" spc="5">
                <a:latin typeface="Microsoft YaHei"/>
                <a:cs typeface="Microsoft YaHei"/>
              </a:rPr>
              <a:t>于 </a:t>
            </a:r>
            <a:r>
              <a:rPr dirty="0" sz="1400">
                <a:latin typeface="Microsoft YaHei"/>
                <a:cs typeface="Microsoft YaHei"/>
              </a:rPr>
              <a:t>从服务端能获取版本</a:t>
            </a:r>
            <a:r>
              <a:rPr dirty="0" sz="1400">
                <a:latin typeface="Microsoft YaHei"/>
                <a:cs typeface="Microsoft YaHei"/>
              </a:rPr>
              <a:t>号 </a:t>
            </a:r>
            <a:r>
              <a:rPr dirty="0" sz="1400">
                <a:latin typeface="Microsoft YaHei"/>
                <a:cs typeface="Microsoft YaHei"/>
              </a:rPr>
              <a:t>的情</a:t>
            </a:r>
            <a:r>
              <a:rPr dirty="0" sz="1400" spc="5">
                <a:latin typeface="Microsoft YaHei"/>
                <a:cs typeface="Microsoft YaHei"/>
              </a:rPr>
              <a:t>况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63558" y="1507667"/>
            <a:ext cx="2195195" cy="3114675"/>
            <a:chOff x="2763558" y="1507667"/>
            <a:chExt cx="2195195" cy="3114675"/>
          </a:xfrm>
        </p:grpSpPr>
        <p:sp>
          <p:nvSpPr>
            <p:cNvPr id="13" name="object 13"/>
            <p:cNvSpPr/>
            <p:nvPr/>
          </p:nvSpPr>
          <p:spPr>
            <a:xfrm>
              <a:off x="2763558" y="1507667"/>
              <a:ext cx="2195195" cy="3114675"/>
            </a:xfrm>
            <a:custGeom>
              <a:avLst/>
              <a:gdLst/>
              <a:ahLst/>
              <a:cxnLst/>
              <a:rect l="l" t="t" r="r" b="b"/>
              <a:pathLst>
                <a:path w="2195195" h="3114675">
                  <a:moveTo>
                    <a:pt x="6350" y="3108083"/>
                  </a:moveTo>
                  <a:lnTo>
                    <a:pt x="0" y="3108083"/>
                  </a:lnTo>
                  <a:lnTo>
                    <a:pt x="0" y="3069983"/>
                  </a:lnTo>
                  <a:lnTo>
                    <a:pt x="12700" y="3069983"/>
                  </a:lnTo>
                  <a:lnTo>
                    <a:pt x="12700" y="3101733"/>
                  </a:lnTo>
                  <a:lnTo>
                    <a:pt x="6350" y="3101733"/>
                  </a:lnTo>
                  <a:lnTo>
                    <a:pt x="6350" y="3108083"/>
                  </a:lnTo>
                  <a:close/>
                </a:path>
                <a:path w="2195195" h="3114675">
                  <a:moveTo>
                    <a:pt x="7823" y="3114433"/>
                  </a:moveTo>
                  <a:lnTo>
                    <a:pt x="6350" y="3114433"/>
                  </a:lnTo>
                  <a:lnTo>
                    <a:pt x="6350" y="3101733"/>
                  </a:lnTo>
                  <a:lnTo>
                    <a:pt x="7823" y="3101733"/>
                  </a:lnTo>
                  <a:lnTo>
                    <a:pt x="7823" y="3114433"/>
                  </a:lnTo>
                  <a:close/>
                </a:path>
                <a:path w="2195195" h="3114675">
                  <a:moveTo>
                    <a:pt x="12700" y="3108083"/>
                  </a:moveTo>
                  <a:lnTo>
                    <a:pt x="7823" y="3108083"/>
                  </a:lnTo>
                  <a:lnTo>
                    <a:pt x="7823" y="3101733"/>
                  </a:lnTo>
                  <a:lnTo>
                    <a:pt x="12700" y="3101733"/>
                  </a:lnTo>
                  <a:lnTo>
                    <a:pt x="12700" y="3108083"/>
                  </a:lnTo>
                  <a:close/>
                </a:path>
                <a:path w="2195195" h="3114675">
                  <a:moveTo>
                    <a:pt x="12700" y="3057283"/>
                  </a:moveTo>
                  <a:lnTo>
                    <a:pt x="0" y="3057283"/>
                  </a:lnTo>
                  <a:lnTo>
                    <a:pt x="0" y="3019183"/>
                  </a:lnTo>
                  <a:lnTo>
                    <a:pt x="12700" y="3019183"/>
                  </a:lnTo>
                  <a:lnTo>
                    <a:pt x="12700" y="3057283"/>
                  </a:lnTo>
                  <a:close/>
                </a:path>
                <a:path w="2195195" h="3114675">
                  <a:moveTo>
                    <a:pt x="12700" y="3006483"/>
                  </a:moveTo>
                  <a:lnTo>
                    <a:pt x="0" y="3006483"/>
                  </a:lnTo>
                  <a:lnTo>
                    <a:pt x="0" y="2968383"/>
                  </a:lnTo>
                  <a:lnTo>
                    <a:pt x="12700" y="2968383"/>
                  </a:lnTo>
                  <a:lnTo>
                    <a:pt x="12700" y="3006483"/>
                  </a:lnTo>
                  <a:close/>
                </a:path>
                <a:path w="2195195" h="3114675">
                  <a:moveTo>
                    <a:pt x="12700" y="2955683"/>
                  </a:moveTo>
                  <a:lnTo>
                    <a:pt x="0" y="2955683"/>
                  </a:lnTo>
                  <a:lnTo>
                    <a:pt x="0" y="2917583"/>
                  </a:lnTo>
                  <a:lnTo>
                    <a:pt x="12700" y="2917583"/>
                  </a:lnTo>
                  <a:lnTo>
                    <a:pt x="12700" y="2955683"/>
                  </a:lnTo>
                  <a:close/>
                </a:path>
                <a:path w="2195195" h="3114675">
                  <a:moveTo>
                    <a:pt x="12700" y="2904883"/>
                  </a:moveTo>
                  <a:lnTo>
                    <a:pt x="0" y="2904883"/>
                  </a:lnTo>
                  <a:lnTo>
                    <a:pt x="0" y="2866783"/>
                  </a:lnTo>
                  <a:lnTo>
                    <a:pt x="12700" y="2866783"/>
                  </a:lnTo>
                  <a:lnTo>
                    <a:pt x="12700" y="2904883"/>
                  </a:lnTo>
                  <a:close/>
                </a:path>
                <a:path w="2195195" h="3114675">
                  <a:moveTo>
                    <a:pt x="12700" y="2854083"/>
                  </a:moveTo>
                  <a:lnTo>
                    <a:pt x="0" y="2854083"/>
                  </a:lnTo>
                  <a:lnTo>
                    <a:pt x="0" y="2815983"/>
                  </a:lnTo>
                  <a:lnTo>
                    <a:pt x="12700" y="2815983"/>
                  </a:lnTo>
                  <a:lnTo>
                    <a:pt x="12700" y="2854083"/>
                  </a:lnTo>
                  <a:close/>
                </a:path>
                <a:path w="2195195" h="3114675">
                  <a:moveTo>
                    <a:pt x="12700" y="2803283"/>
                  </a:moveTo>
                  <a:lnTo>
                    <a:pt x="0" y="2803283"/>
                  </a:lnTo>
                  <a:lnTo>
                    <a:pt x="0" y="2765183"/>
                  </a:lnTo>
                  <a:lnTo>
                    <a:pt x="12700" y="2765183"/>
                  </a:lnTo>
                  <a:lnTo>
                    <a:pt x="12700" y="2803283"/>
                  </a:lnTo>
                  <a:close/>
                </a:path>
                <a:path w="2195195" h="3114675">
                  <a:moveTo>
                    <a:pt x="12700" y="2752483"/>
                  </a:moveTo>
                  <a:lnTo>
                    <a:pt x="0" y="2752483"/>
                  </a:lnTo>
                  <a:lnTo>
                    <a:pt x="0" y="2714383"/>
                  </a:lnTo>
                  <a:lnTo>
                    <a:pt x="12700" y="2714383"/>
                  </a:lnTo>
                  <a:lnTo>
                    <a:pt x="12700" y="2752483"/>
                  </a:lnTo>
                  <a:close/>
                </a:path>
                <a:path w="2195195" h="3114675">
                  <a:moveTo>
                    <a:pt x="12700" y="2701683"/>
                  </a:moveTo>
                  <a:lnTo>
                    <a:pt x="0" y="2701683"/>
                  </a:lnTo>
                  <a:lnTo>
                    <a:pt x="0" y="2663583"/>
                  </a:lnTo>
                  <a:lnTo>
                    <a:pt x="12700" y="2663583"/>
                  </a:lnTo>
                  <a:lnTo>
                    <a:pt x="12700" y="2701683"/>
                  </a:lnTo>
                  <a:close/>
                </a:path>
                <a:path w="2195195" h="3114675">
                  <a:moveTo>
                    <a:pt x="12700" y="2650883"/>
                  </a:moveTo>
                  <a:lnTo>
                    <a:pt x="0" y="2650883"/>
                  </a:lnTo>
                  <a:lnTo>
                    <a:pt x="0" y="2612783"/>
                  </a:lnTo>
                  <a:lnTo>
                    <a:pt x="12700" y="2612783"/>
                  </a:lnTo>
                  <a:lnTo>
                    <a:pt x="12700" y="2650883"/>
                  </a:lnTo>
                  <a:close/>
                </a:path>
                <a:path w="2195195" h="3114675">
                  <a:moveTo>
                    <a:pt x="12700" y="2600083"/>
                  </a:moveTo>
                  <a:lnTo>
                    <a:pt x="0" y="2600083"/>
                  </a:lnTo>
                  <a:lnTo>
                    <a:pt x="0" y="2561983"/>
                  </a:lnTo>
                  <a:lnTo>
                    <a:pt x="12700" y="2561983"/>
                  </a:lnTo>
                  <a:lnTo>
                    <a:pt x="12700" y="2600083"/>
                  </a:lnTo>
                  <a:close/>
                </a:path>
                <a:path w="2195195" h="3114675">
                  <a:moveTo>
                    <a:pt x="12700" y="2549283"/>
                  </a:moveTo>
                  <a:lnTo>
                    <a:pt x="0" y="2549283"/>
                  </a:lnTo>
                  <a:lnTo>
                    <a:pt x="0" y="2511183"/>
                  </a:lnTo>
                  <a:lnTo>
                    <a:pt x="12700" y="2511183"/>
                  </a:lnTo>
                  <a:lnTo>
                    <a:pt x="12700" y="2549283"/>
                  </a:lnTo>
                  <a:close/>
                </a:path>
                <a:path w="2195195" h="3114675">
                  <a:moveTo>
                    <a:pt x="12700" y="2498483"/>
                  </a:moveTo>
                  <a:lnTo>
                    <a:pt x="0" y="2498483"/>
                  </a:lnTo>
                  <a:lnTo>
                    <a:pt x="0" y="2460383"/>
                  </a:lnTo>
                  <a:lnTo>
                    <a:pt x="12700" y="2460383"/>
                  </a:lnTo>
                  <a:lnTo>
                    <a:pt x="12700" y="2498483"/>
                  </a:lnTo>
                  <a:close/>
                </a:path>
                <a:path w="2195195" h="3114675">
                  <a:moveTo>
                    <a:pt x="12700" y="2447683"/>
                  </a:moveTo>
                  <a:lnTo>
                    <a:pt x="0" y="2447683"/>
                  </a:lnTo>
                  <a:lnTo>
                    <a:pt x="0" y="2409583"/>
                  </a:lnTo>
                  <a:lnTo>
                    <a:pt x="12700" y="2409583"/>
                  </a:lnTo>
                  <a:lnTo>
                    <a:pt x="12700" y="2447683"/>
                  </a:lnTo>
                  <a:close/>
                </a:path>
                <a:path w="2195195" h="3114675">
                  <a:moveTo>
                    <a:pt x="12700" y="2396883"/>
                  </a:moveTo>
                  <a:lnTo>
                    <a:pt x="0" y="2396883"/>
                  </a:lnTo>
                  <a:lnTo>
                    <a:pt x="0" y="2358783"/>
                  </a:lnTo>
                  <a:lnTo>
                    <a:pt x="12700" y="2358783"/>
                  </a:lnTo>
                  <a:lnTo>
                    <a:pt x="12700" y="2396883"/>
                  </a:lnTo>
                  <a:close/>
                </a:path>
                <a:path w="2195195" h="3114675">
                  <a:moveTo>
                    <a:pt x="12700" y="2346083"/>
                  </a:moveTo>
                  <a:lnTo>
                    <a:pt x="0" y="2346083"/>
                  </a:lnTo>
                  <a:lnTo>
                    <a:pt x="0" y="2307983"/>
                  </a:lnTo>
                  <a:lnTo>
                    <a:pt x="12700" y="2307983"/>
                  </a:lnTo>
                  <a:lnTo>
                    <a:pt x="12700" y="2346083"/>
                  </a:lnTo>
                  <a:close/>
                </a:path>
                <a:path w="2195195" h="3114675">
                  <a:moveTo>
                    <a:pt x="12700" y="2295283"/>
                  </a:moveTo>
                  <a:lnTo>
                    <a:pt x="0" y="2295283"/>
                  </a:lnTo>
                  <a:lnTo>
                    <a:pt x="0" y="2257183"/>
                  </a:lnTo>
                  <a:lnTo>
                    <a:pt x="12700" y="2257183"/>
                  </a:lnTo>
                  <a:lnTo>
                    <a:pt x="12700" y="2295283"/>
                  </a:lnTo>
                  <a:close/>
                </a:path>
                <a:path w="2195195" h="3114675">
                  <a:moveTo>
                    <a:pt x="12700" y="2244483"/>
                  </a:moveTo>
                  <a:lnTo>
                    <a:pt x="0" y="2244483"/>
                  </a:lnTo>
                  <a:lnTo>
                    <a:pt x="0" y="2206383"/>
                  </a:lnTo>
                  <a:lnTo>
                    <a:pt x="12700" y="2206383"/>
                  </a:lnTo>
                  <a:lnTo>
                    <a:pt x="12700" y="2244483"/>
                  </a:lnTo>
                  <a:close/>
                </a:path>
                <a:path w="2195195" h="3114675">
                  <a:moveTo>
                    <a:pt x="12700" y="2193683"/>
                  </a:moveTo>
                  <a:lnTo>
                    <a:pt x="0" y="2193683"/>
                  </a:lnTo>
                  <a:lnTo>
                    <a:pt x="0" y="2155583"/>
                  </a:lnTo>
                  <a:lnTo>
                    <a:pt x="12700" y="2155583"/>
                  </a:lnTo>
                  <a:lnTo>
                    <a:pt x="12700" y="2193683"/>
                  </a:lnTo>
                  <a:close/>
                </a:path>
                <a:path w="2195195" h="3114675">
                  <a:moveTo>
                    <a:pt x="12700" y="2142883"/>
                  </a:moveTo>
                  <a:lnTo>
                    <a:pt x="0" y="2142883"/>
                  </a:lnTo>
                  <a:lnTo>
                    <a:pt x="0" y="2104783"/>
                  </a:lnTo>
                  <a:lnTo>
                    <a:pt x="12700" y="2104783"/>
                  </a:lnTo>
                  <a:lnTo>
                    <a:pt x="12700" y="2142883"/>
                  </a:lnTo>
                  <a:close/>
                </a:path>
                <a:path w="2195195" h="3114675">
                  <a:moveTo>
                    <a:pt x="12700" y="2092083"/>
                  </a:moveTo>
                  <a:lnTo>
                    <a:pt x="0" y="2092083"/>
                  </a:lnTo>
                  <a:lnTo>
                    <a:pt x="0" y="2053983"/>
                  </a:lnTo>
                  <a:lnTo>
                    <a:pt x="12700" y="2053983"/>
                  </a:lnTo>
                  <a:lnTo>
                    <a:pt x="12700" y="2092083"/>
                  </a:lnTo>
                  <a:close/>
                </a:path>
                <a:path w="2195195" h="3114675">
                  <a:moveTo>
                    <a:pt x="12700" y="2041283"/>
                  </a:moveTo>
                  <a:lnTo>
                    <a:pt x="0" y="2041283"/>
                  </a:lnTo>
                  <a:lnTo>
                    <a:pt x="0" y="2003183"/>
                  </a:lnTo>
                  <a:lnTo>
                    <a:pt x="12700" y="2003183"/>
                  </a:lnTo>
                  <a:lnTo>
                    <a:pt x="12700" y="2041283"/>
                  </a:lnTo>
                  <a:close/>
                </a:path>
                <a:path w="2195195" h="3114675">
                  <a:moveTo>
                    <a:pt x="12700" y="1990483"/>
                  </a:moveTo>
                  <a:lnTo>
                    <a:pt x="0" y="1990483"/>
                  </a:lnTo>
                  <a:lnTo>
                    <a:pt x="0" y="1952383"/>
                  </a:lnTo>
                  <a:lnTo>
                    <a:pt x="12700" y="1952383"/>
                  </a:lnTo>
                  <a:lnTo>
                    <a:pt x="12700" y="1990483"/>
                  </a:lnTo>
                  <a:close/>
                </a:path>
                <a:path w="2195195" h="3114675">
                  <a:moveTo>
                    <a:pt x="12700" y="1939683"/>
                  </a:moveTo>
                  <a:lnTo>
                    <a:pt x="0" y="1939683"/>
                  </a:lnTo>
                  <a:lnTo>
                    <a:pt x="0" y="1901583"/>
                  </a:lnTo>
                  <a:lnTo>
                    <a:pt x="12700" y="1901583"/>
                  </a:lnTo>
                  <a:lnTo>
                    <a:pt x="12700" y="1939683"/>
                  </a:lnTo>
                  <a:close/>
                </a:path>
                <a:path w="2195195" h="3114675">
                  <a:moveTo>
                    <a:pt x="12700" y="1888883"/>
                  </a:moveTo>
                  <a:lnTo>
                    <a:pt x="0" y="1888883"/>
                  </a:lnTo>
                  <a:lnTo>
                    <a:pt x="0" y="1850783"/>
                  </a:lnTo>
                  <a:lnTo>
                    <a:pt x="12700" y="1850783"/>
                  </a:lnTo>
                  <a:lnTo>
                    <a:pt x="12700" y="1888883"/>
                  </a:lnTo>
                  <a:close/>
                </a:path>
                <a:path w="2195195" h="3114675">
                  <a:moveTo>
                    <a:pt x="12700" y="1838083"/>
                  </a:moveTo>
                  <a:lnTo>
                    <a:pt x="0" y="1838083"/>
                  </a:lnTo>
                  <a:lnTo>
                    <a:pt x="0" y="1799983"/>
                  </a:lnTo>
                  <a:lnTo>
                    <a:pt x="12700" y="1799983"/>
                  </a:lnTo>
                  <a:lnTo>
                    <a:pt x="12700" y="1838083"/>
                  </a:lnTo>
                  <a:close/>
                </a:path>
                <a:path w="2195195" h="3114675">
                  <a:moveTo>
                    <a:pt x="12700" y="1787283"/>
                  </a:moveTo>
                  <a:lnTo>
                    <a:pt x="0" y="1787283"/>
                  </a:lnTo>
                  <a:lnTo>
                    <a:pt x="0" y="1749183"/>
                  </a:lnTo>
                  <a:lnTo>
                    <a:pt x="12700" y="1749183"/>
                  </a:lnTo>
                  <a:lnTo>
                    <a:pt x="12700" y="1787283"/>
                  </a:lnTo>
                  <a:close/>
                </a:path>
                <a:path w="2195195" h="3114675">
                  <a:moveTo>
                    <a:pt x="12700" y="1736483"/>
                  </a:moveTo>
                  <a:lnTo>
                    <a:pt x="0" y="1736483"/>
                  </a:lnTo>
                  <a:lnTo>
                    <a:pt x="0" y="1698383"/>
                  </a:lnTo>
                  <a:lnTo>
                    <a:pt x="12700" y="1698383"/>
                  </a:lnTo>
                  <a:lnTo>
                    <a:pt x="12700" y="1736483"/>
                  </a:lnTo>
                  <a:close/>
                </a:path>
                <a:path w="2195195" h="3114675">
                  <a:moveTo>
                    <a:pt x="12700" y="1685683"/>
                  </a:moveTo>
                  <a:lnTo>
                    <a:pt x="0" y="1685683"/>
                  </a:lnTo>
                  <a:lnTo>
                    <a:pt x="0" y="1647583"/>
                  </a:lnTo>
                  <a:lnTo>
                    <a:pt x="12700" y="1647583"/>
                  </a:lnTo>
                  <a:lnTo>
                    <a:pt x="12700" y="1685683"/>
                  </a:lnTo>
                  <a:close/>
                </a:path>
                <a:path w="2195195" h="3114675">
                  <a:moveTo>
                    <a:pt x="12700" y="1634883"/>
                  </a:moveTo>
                  <a:lnTo>
                    <a:pt x="0" y="1634883"/>
                  </a:lnTo>
                  <a:lnTo>
                    <a:pt x="0" y="1596783"/>
                  </a:lnTo>
                  <a:lnTo>
                    <a:pt x="12700" y="1596783"/>
                  </a:lnTo>
                  <a:lnTo>
                    <a:pt x="12700" y="1634883"/>
                  </a:lnTo>
                  <a:close/>
                </a:path>
                <a:path w="2195195" h="3114675">
                  <a:moveTo>
                    <a:pt x="12700" y="1584083"/>
                  </a:moveTo>
                  <a:lnTo>
                    <a:pt x="0" y="1584083"/>
                  </a:lnTo>
                  <a:lnTo>
                    <a:pt x="0" y="1545983"/>
                  </a:lnTo>
                  <a:lnTo>
                    <a:pt x="12700" y="1545983"/>
                  </a:lnTo>
                  <a:lnTo>
                    <a:pt x="12700" y="1584083"/>
                  </a:lnTo>
                  <a:close/>
                </a:path>
                <a:path w="2195195" h="3114675">
                  <a:moveTo>
                    <a:pt x="12700" y="1533283"/>
                  </a:moveTo>
                  <a:lnTo>
                    <a:pt x="0" y="1533283"/>
                  </a:lnTo>
                  <a:lnTo>
                    <a:pt x="0" y="1495183"/>
                  </a:lnTo>
                  <a:lnTo>
                    <a:pt x="12700" y="1495183"/>
                  </a:lnTo>
                  <a:lnTo>
                    <a:pt x="12700" y="1533283"/>
                  </a:lnTo>
                  <a:close/>
                </a:path>
                <a:path w="2195195" h="3114675">
                  <a:moveTo>
                    <a:pt x="12700" y="1482483"/>
                  </a:moveTo>
                  <a:lnTo>
                    <a:pt x="0" y="1482483"/>
                  </a:lnTo>
                  <a:lnTo>
                    <a:pt x="0" y="1444383"/>
                  </a:lnTo>
                  <a:lnTo>
                    <a:pt x="12700" y="1444383"/>
                  </a:lnTo>
                  <a:lnTo>
                    <a:pt x="12700" y="1482483"/>
                  </a:lnTo>
                  <a:close/>
                </a:path>
                <a:path w="2195195" h="3114675">
                  <a:moveTo>
                    <a:pt x="12700" y="1431683"/>
                  </a:moveTo>
                  <a:lnTo>
                    <a:pt x="0" y="1431683"/>
                  </a:lnTo>
                  <a:lnTo>
                    <a:pt x="0" y="1393583"/>
                  </a:lnTo>
                  <a:lnTo>
                    <a:pt x="12700" y="1393583"/>
                  </a:lnTo>
                  <a:lnTo>
                    <a:pt x="12700" y="1431683"/>
                  </a:lnTo>
                  <a:close/>
                </a:path>
                <a:path w="2195195" h="3114675">
                  <a:moveTo>
                    <a:pt x="12700" y="1380883"/>
                  </a:moveTo>
                  <a:lnTo>
                    <a:pt x="0" y="1380883"/>
                  </a:lnTo>
                  <a:lnTo>
                    <a:pt x="0" y="1342783"/>
                  </a:lnTo>
                  <a:lnTo>
                    <a:pt x="12700" y="1342783"/>
                  </a:lnTo>
                  <a:lnTo>
                    <a:pt x="12700" y="1380883"/>
                  </a:lnTo>
                  <a:close/>
                </a:path>
                <a:path w="2195195" h="3114675">
                  <a:moveTo>
                    <a:pt x="12700" y="1330083"/>
                  </a:moveTo>
                  <a:lnTo>
                    <a:pt x="0" y="1330083"/>
                  </a:lnTo>
                  <a:lnTo>
                    <a:pt x="0" y="1291983"/>
                  </a:lnTo>
                  <a:lnTo>
                    <a:pt x="12700" y="1291983"/>
                  </a:lnTo>
                  <a:lnTo>
                    <a:pt x="12700" y="1330083"/>
                  </a:lnTo>
                  <a:close/>
                </a:path>
                <a:path w="2195195" h="3114675">
                  <a:moveTo>
                    <a:pt x="12700" y="1279283"/>
                  </a:moveTo>
                  <a:lnTo>
                    <a:pt x="0" y="1279283"/>
                  </a:lnTo>
                  <a:lnTo>
                    <a:pt x="0" y="1241183"/>
                  </a:lnTo>
                  <a:lnTo>
                    <a:pt x="12700" y="1241183"/>
                  </a:lnTo>
                  <a:lnTo>
                    <a:pt x="12700" y="1279283"/>
                  </a:lnTo>
                  <a:close/>
                </a:path>
                <a:path w="2195195" h="3114675">
                  <a:moveTo>
                    <a:pt x="12700" y="1228483"/>
                  </a:moveTo>
                  <a:lnTo>
                    <a:pt x="0" y="1228483"/>
                  </a:lnTo>
                  <a:lnTo>
                    <a:pt x="0" y="1190383"/>
                  </a:lnTo>
                  <a:lnTo>
                    <a:pt x="12700" y="1190383"/>
                  </a:lnTo>
                  <a:lnTo>
                    <a:pt x="12700" y="1228483"/>
                  </a:lnTo>
                  <a:close/>
                </a:path>
                <a:path w="2195195" h="3114675">
                  <a:moveTo>
                    <a:pt x="12700" y="1177683"/>
                  </a:moveTo>
                  <a:lnTo>
                    <a:pt x="0" y="1177683"/>
                  </a:lnTo>
                  <a:lnTo>
                    <a:pt x="0" y="1139583"/>
                  </a:lnTo>
                  <a:lnTo>
                    <a:pt x="12700" y="1139583"/>
                  </a:lnTo>
                  <a:lnTo>
                    <a:pt x="12700" y="1177683"/>
                  </a:lnTo>
                  <a:close/>
                </a:path>
                <a:path w="2195195" h="3114675">
                  <a:moveTo>
                    <a:pt x="12700" y="1126883"/>
                  </a:moveTo>
                  <a:lnTo>
                    <a:pt x="0" y="1126883"/>
                  </a:lnTo>
                  <a:lnTo>
                    <a:pt x="0" y="1088783"/>
                  </a:lnTo>
                  <a:lnTo>
                    <a:pt x="12700" y="1088783"/>
                  </a:lnTo>
                  <a:lnTo>
                    <a:pt x="12700" y="1126883"/>
                  </a:lnTo>
                  <a:close/>
                </a:path>
                <a:path w="2195195" h="3114675">
                  <a:moveTo>
                    <a:pt x="12700" y="1076083"/>
                  </a:moveTo>
                  <a:lnTo>
                    <a:pt x="0" y="1076083"/>
                  </a:lnTo>
                  <a:lnTo>
                    <a:pt x="0" y="1037983"/>
                  </a:lnTo>
                  <a:lnTo>
                    <a:pt x="12700" y="1037983"/>
                  </a:lnTo>
                  <a:lnTo>
                    <a:pt x="12700" y="1076083"/>
                  </a:lnTo>
                  <a:close/>
                </a:path>
                <a:path w="2195195" h="3114675">
                  <a:moveTo>
                    <a:pt x="12700" y="1025283"/>
                  </a:moveTo>
                  <a:lnTo>
                    <a:pt x="0" y="1025283"/>
                  </a:lnTo>
                  <a:lnTo>
                    <a:pt x="0" y="987183"/>
                  </a:lnTo>
                  <a:lnTo>
                    <a:pt x="12700" y="987183"/>
                  </a:lnTo>
                  <a:lnTo>
                    <a:pt x="12700" y="1025283"/>
                  </a:lnTo>
                  <a:close/>
                </a:path>
                <a:path w="2195195" h="3114675">
                  <a:moveTo>
                    <a:pt x="12700" y="974483"/>
                  </a:moveTo>
                  <a:lnTo>
                    <a:pt x="0" y="974483"/>
                  </a:lnTo>
                  <a:lnTo>
                    <a:pt x="0" y="936383"/>
                  </a:lnTo>
                  <a:lnTo>
                    <a:pt x="12700" y="936383"/>
                  </a:lnTo>
                  <a:lnTo>
                    <a:pt x="12700" y="974483"/>
                  </a:lnTo>
                  <a:close/>
                </a:path>
                <a:path w="2195195" h="3114675">
                  <a:moveTo>
                    <a:pt x="12700" y="923683"/>
                  </a:moveTo>
                  <a:lnTo>
                    <a:pt x="0" y="923683"/>
                  </a:lnTo>
                  <a:lnTo>
                    <a:pt x="0" y="885583"/>
                  </a:lnTo>
                  <a:lnTo>
                    <a:pt x="12700" y="885583"/>
                  </a:lnTo>
                  <a:lnTo>
                    <a:pt x="12700" y="923683"/>
                  </a:lnTo>
                  <a:close/>
                </a:path>
                <a:path w="2195195" h="3114675">
                  <a:moveTo>
                    <a:pt x="12700" y="872883"/>
                  </a:moveTo>
                  <a:lnTo>
                    <a:pt x="0" y="872883"/>
                  </a:lnTo>
                  <a:lnTo>
                    <a:pt x="0" y="834783"/>
                  </a:lnTo>
                  <a:lnTo>
                    <a:pt x="12700" y="834783"/>
                  </a:lnTo>
                  <a:lnTo>
                    <a:pt x="12700" y="872883"/>
                  </a:lnTo>
                  <a:close/>
                </a:path>
                <a:path w="2195195" h="3114675">
                  <a:moveTo>
                    <a:pt x="12700" y="822083"/>
                  </a:moveTo>
                  <a:lnTo>
                    <a:pt x="0" y="822083"/>
                  </a:lnTo>
                  <a:lnTo>
                    <a:pt x="0" y="783983"/>
                  </a:lnTo>
                  <a:lnTo>
                    <a:pt x="12700" y="783983"/>
                  </a:lnTo>
                  <a:lnTo>
                    <a:pt x="12700" y="822083"/>
                  </a:lnTo>
                  <a:close/>
                </a:path>
                <a:path w="2195195" h="3114675">
                  <a:moveTo>
                    <a:pt x="12700" y="771283"/>
                  </a:moveTo>
                  <a:lnTo>
                    <a:pt x="0" y="771283"/>
                  </a:lnTo>
                  <a:lnTo>
                    <a:pt x="0" y="733183"/>
                  </a:lnTo>
                  <a:lnTo>
                    <a:pt x="12700" y="733183"/>
                  </a:lnTo>
                  <a:lnTo>
                    <a:pt x="12700" y="771283"/>
                  </a:lnTo>
                  <a:close/>
                </a:path>
                <a:path w="2195195" h="3114675">
                  <a:moveTo>
                    <a:pt x="12700" y="720483"/>
                  </a:moveTo>
                  <a:lnTo>
                    <a:pt x="0" y="720483"/>
                  </a:lnTo>
                  <a:lnTo>
                    <a:pt x="0" y="682383"/>
                  </a:lnTo>
                  <a:lnTo>
                    <a:pt x="12700" y="682383"/>
                  </a:lnTo>
                  <a:lnTo>
                    <a:pt x="12700" y="720483"/>
                  </a:lnTo>
                  <a:close/>
                </a:path>
                <a:path w="2195195" h="3114675">
                  <a:moveTo>
                    <a:pt x="12700" y="669683"/>
                  </a:moveTo>
                  <a:lnTo>
                    <a:pt x="0" y="669683"/>
                  </a:lnTo>
                  <a:lnTo>
                    <a:pt x="0" y="631583"/>
                  </a:lnTo>
                  <a:lnTo>
                    <a:pt x="12700" y="631583"/>
                  </a:lnTo>
                  <a:lnTo>
                    <a:pt x="12700" y="669683"/>
                  </a:lnTo>
                  <a:close/>
                </a:path>
                <a:path w="2195195" h="3114675">
                  <a:moveTo>
                    <a:pt x="12700" y="618883"/>
                  </a:moveTo>
                  <a:lnTo>
                    <a:pt x="0" y="618883"/>
                  </a:lnTo>
                  <a:lnTo>
                    <a:pt x="0" y="580783"/>
                  </a:lnTo>
                  <a:lnTo>
                    <a:pt x="12700" y="580783"/>
                  </a:lnTo>
                  <a:lnTo>
                    <a:pt x="12700" y="618883"/>
                  </a:lnTo>
                  <a:close/>
                </a:path>
                <a:path w="2195195" h="3114675">
                  <a:moveTo>
                    <a:pt x="12700" y="568083"/>
                  </a:moveTo>
                  <a:lnTo>
                    <a:pt x="0" y="568083"/>
                  </a:lnTo>
                  <a:lnTo>
                    <a:pt x="0" y="529983"/>
                  </a:lnTo>
                  <a:lnTo>
                    <a:pt x="12700" y="529983"/>
                  </a:lnTo>
                  <a:lnTo>
                    <a:pt x="12700" y="568083"/>
                  </a:lnTo>
                  <a:close/>
                </a:path>
                <a:path w="2195195" h="3114675">
                  <a:moveTo>
                    <a:pt x="12700" y="517283"/>
                  </a:moveTo>
                  <a:lnTo>
                    <a:pt x="0" y="517283"/>
                  </a:lnTo>
                  <a:lnTo>
                    <a:pt x="0" y="479183"/>
                  </a:lnTo>
                  <a:lnTo>
                    <a:pt x="12700" y="479183"/>
                  </a:lnTo>
                  <a:lnTo>
                    <a:pt x="12700" y="517283"/>
                  </a:lnTo>
                  <a:close/>
                </a:path>
                <a:path w="2195195" h="3114675">
                  <a:moveTo>
                    <a:pt x="12700" y="466483"/>
                  </a:moveTo>
                  <a:lnTo>
                    <a:pt x="0" y="466483"/>
                  </a:lnTo>
                  <a:lnTo>
                    <a:pt x="0" y="428383"/>
                  </a:lnTo>
                  <a:lnTo>
                    <a:pt x="12700" y="428383"/>
                  </a:lnTo>
                  <a:lnTo>
                    <a:pt x="12700" y="466483"/>
                  </a:lnTo>
                  <a:close/>
                </a:path>
                <a:path w="2195195" h="3114675">
                  <a:moveTo>
                    <a:pt x="12700" y="415683"/>
                  </a:moveTo>
                  <a:lnTo>
                    <a:pt x="0" y="415683"/>
                  </a:lnTo>
                  <a:lnTo>
                    <a:pt x="0" y="377583"/>
                  </a:lnTo>
                  <a:lnTo>
                    <a:pt x="12700" y="377583"/>
                  </a:lnTo>
                  <a:lnTo>
                    <a:pt x="12700" y="415683"/>
                  </a:lnTo>
                  <a:close/>
                </a:path>
                <a:path w="2195195" h="3114675">
                  <a:moveTo>
                    <a:pt x="12700" y="364883"/>
                  </a:moveTo>
                  <a:lnTo>
                    <a:pt x="0" y="364883"/>
                  </a:lnTo>
                  <a:lnTo>
                    <a:pt x="0" y="326783"/>
                  </a:lnTo>
                  <a:lnTo>
                    <a:pt x="12700" y="326783"/>
                  </a:lnTo>
                  <a:lnTo>
                    <a:pt x="12700" y="364883"/>
                  </a:lnTo>
                  <a:close/>
                </a:path>
                <a:path w="2195195" h="3114675">
                  <a:moveTo>
                    <a:pt x="12700" y="314083"/>
                  </a:moveTo>
                  <a:lnTo>
                    <a:pt x="0" y="314083"/>
                  </a:lnTo>
                  <a:lnTo>
                    <a:pt x="0" y="275983"/>
                  </a:lnTo>
                  <a:lnTo>
                    <a:pt x="12700" y="275983"/>
                  </a:lnTo>
                  <a:lnTo>
                    <a:pt x="12700" y="314083"/>
                  </a:lnTo>
                  <a:close/>
                </a:path>
                <a:path w="2195195" h="3114675">
                  <a:moveTo>
                    <a:pt x="12700" y="263283"/>
                  </a:moveTo>
                  <a:lnTo>
                    <a:pt x="0" y="263283"/>
                  </a:lnTo>
                  <a:lnTo>
                    <a:pt x="0" y="225183"/>
                  </a:lnTo>
                  <a:lnTo>
                    <a:pt x="12700" y="225183"/>
                  </a:lnTo>
                  <a:lnTo>
                    <a:pt x="12700" y="263283"/>
                  </a:lnTo>
                  <a:close/>
                </a:path>
                <a:path w="2195195" h="3114675">
                  <a:moveTo>
                    <a:pt x="12700" y="212483"/>
                  </a:moveTo>
                  <a:lnTo>
                    <a:pt x="0" y="212483"/>
                  </a:lnTo>
                  <a:lnTo>
                    <a:pt x="0" y="174383"/>
                  </a:lnTo>
                  <a:lnTo>
                    <a:pt x="12700" y="174383"/>
                  </a:lnTo>
                  <a:lnTo>
                    <a:pt x="12700" y="212483"/>
                  </a:lnTo>
                  <a:close/>
                </a:path>
                <a:path w="2195195" h="3114675">
                  <a:moveTo>
                    <a:pt x="12700" y="161683"/>
                  </a:moveTo>
                  <a:lnTo>
                    <a:pt x="0" y="161683"/>
                  </a:lnTo>
                  <a:lnTo>
                    <a:pt x="0" y="123583"/>
                  </a:lnTo>
                  <a:lnTo>
                    <a:pt x="12700" y="123583"/>
                  </a:lnTo>
                  <a:lnTo>
                    <a:pt x="12700" y="161683"/>
                  </a:lnTo>
                  <a:close/>
                </a:path>
                <a:path w="2195195" h="3114675">
                  <a:moveTo>
                    <a:pt x="12700" y="110883"/>
                  </a:moveTo>
                  <a:lnTo>
                    <a:pt x="0" y="110883"/>
                  </a:lnTo>
                  <a:lnTo>
                    <a:pt x="0" y="72783"/>
                  </a:lnTo>
                  <a:lnTo>
                    <a:pt x="12700" y="72783"/>
                  </a:lnTo>
                  <a:lnTo>
                    <a:pt x="12700" y="110883"/>
                  </a:lnTo>
                  <a:close/>
                </a:path>
                <a:path w="2195195" h="3114675">
                  <a:moveTo>
                    <a:pt x="12700" y="60083"/>
                  </a:moveTo>
                  <a:lnTo>
                    <a:pt x="0" y="60083"/>
                  </a:lnTo>
                  <a:lnTo>
                    <a:pt x="0" y="21983"/>
                  </a:lnTo>
                  <a:lnTo>
                    <a:pt x="12700" y="21983"/>
                  </a:lnTo>
                  <a:lnTo>
                    <a:pt x="12700" y="60083"/>
                  </a:lnTo>
                  <a:close/>
                </a:path>
                <a:path w="2195195" h="3114675">
                  <a:moveTo>
                    <a:pt x="9766" y="9283"/>
                  </a:moveTo>
                  <a:lnTo>
                    <a:pt x="0" y="9283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41503" y="0"/>
                  </a:lnTo>
                  <a:lnTo>
                    <a:pt x="41503" y="6350"/>
                  </a:lnTo>
                  <a:lnTo>
                    <a:pt x="12700" y="6350"/>
                  </a:lnTo>
                  <a:lnTo>
                    <a:pt x="9766" y="9283"/>
                  </a:lnTo>
                  <a:close/>
                </a:path>
                <a:path w="2195195" h="3114675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195195" h="3114675">
                  <a:moveTo>
                    <a:pt x="41503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41503" y="6350"/>
                  </a:lnTo>
                  <a:lnTo>
                    <a:pt x="41503" y="12700"/>
                  </a:lnTo>
                  <a:close/>
                </a:path>
                <a:path w="2195195" h="3114675">
                  <a:moveTo>
                    <a:pt x="92303" y="12700"/>
                  </a:moveTo>
                  <a:lnTo>
                    <a:pt x="54203" y="12700"/>
                  </a:lnTo>
                  <a:lnTo>
                    <a:pt x="54203" y="0"/>
                  </a:lnTo>
                  <a:lnTo>
                    <a:pt x="92303" y="0"/>
                  </a:lnTo>
                  <a:lnTo>
                    <a:pt x="92303" y="12700"/>
                  </a:lnTo>
                  <a:close/>
                </a:path>
                <a:path w="2195195" h="3114675">
                  <a:moveTo>
                    <a:pt x="143103" y="12700"/>
                  </a:moveTo>
                  <a:lnTo>
                    <a:pt x="105003" y="12700"/>
                  </a:lnTo>
                  <a:lnTo>
                    <a:pt x="105003" y="0"/>
                  </a:lnTo>
                  <a:lnTo>
                    <a:pt x="143103" y="0"/>
                  </a:lnTo>
                  <a:lnTo>
                    <a:pt x="143103" y="12700"/>
                  </a:lnTo>
                  <a:close/>
                </a:path>
                <a:path w="2195195" h="3114675">
                  <a:moveTo>
                    <a:pt x="193903" y="12700"/>
                  </a:moveTo>
                  <a:lnTo>
                    <a:pt x="155803" y="12700"/>
                  </a:lnTo>
                  <a:lnTo>
                    <a:pt x="155803" y="0"/>
                  </a:lnTo>
                  <a:lnTo>
                    <a:pt x="193903" y="0"/>
                  </a:lnTo>
                  <a:lnTo>
                    <a:pt x="193903" y="12700"/>
                  </a:lnTo>
                  <a:close/>
                </a:path>
                <a:path w="2195195" h="3114675">
                  <a:moveTo>
                    <a:pt x="244703" y="12700"/>
                  </a:moveTo>
                  <a:lnTo>
                    <a:pt x="206603" y="12700"/>
                  </a:lnTo>
                  <a:lnTo>
                    <a:pt x="206603" y="0"/>
                  </a:lnTo>
                  <a:lnTo>
                    <a:pt x="244703" y="0"/>
                  </a:lnTo>
                  <a:lnTo>
                    <a:pt x="244703" y="12700"/>
                  </a:lnTo>
                  <a:close/>
                </a:path>
                <a:path w="2195195" h="3114675">
                  <a:moveTo>
                    <a:pt x="295503" y="12700"/>
                  </a:moveTo>
                  <a:lnTo>
                    <a:pt x="257403" y="12700"/>
                  </a:lnTo>
                  <a:lnTo>
                    <a:pt x="257403" y="0"/>
                  </a:lnTo>
                  <a:lnTo>
                    <a:pt x="295503" y="0"/>
                  </a:lnTo>
                  <a:lnTo>
                    <a:pt x="295503" y="12700"/>
                  </a:lnTo>
                  <a:close/>
                </a:path>
                <a:path w="2195195" h="3114675">
                  <a:moveTo>
                    <a:pt x="346303" y="12700"/>
                  </a:moveTo>
                  <a:lnTo>
                    <a:pt x="308203" y="12700"/>
                  </a:lnTo>
                  <a:lnTo>
                    <a:pt x="308203" y="0"/>
                  </a:lnTo>
                  <a:lnTo>
                    <a:pt x="346303" y="0"/>
                  </a:lnTo>
                  <a:lnTo>
                    <a:pt x="346303" y="12700"/>
                  </a:lnTo>
                  <a:close/>
                </a:path>
                <a:path w="2195195" h="3114675">
                  <a:moveTo>
                    <a:pt x="397103" y="12700"/>
                  </a:moveTo>
                  <a:lnTo>
                    <a:pt x="359003" y="12700"/>
                  </a:lnTo>
                  <a:lnTo>
                    <a:pt x="359003" y="0"/>
                  </a:lnTo>
                  <a:lnTo>
                    <a:pt x="397103" y="0"/>
                  </a:lnTo>
                  <a:lnTo>
                    <a:pt x="397103" y="12700"/>
                  </a:lnTo>
                  <a:close/>
                </a:path>
                <a:path w="2195195" h="3114675">
                  <a:moveTo>
                    <a:pt x="447903" y="12700"/>
                  </a:moveTo>
                  <a:lnTo>
                    <a:pt x="409803" y="12700"/>
                  </a:lnTo>
                  <a:lnTo>
                    <a:pt x="409803" y="0"/>
                  </a:lnTo>
                  <a:lnTo>
                    <a:pt x="447903" y="0"/>
                  </a:lnTo>
                  <a:lnTo>
                    <a:pt x="447903" y="12700"/>
                  </a:lnTo>
                  <a:close/>
                </a:path>
                <a:path w="2195195" h="3114675">
                  <a:moveTo>
                    <a:pt x="498703" y="12700"/>
                  </a:moveTo>
                  <a:lnTo>
                    <a:pt x="460603" y="12700"/>
                  </a:lnTo>
                  <a:lnTo>
                    <a:pt x="460603" y="0"/>
                  </a:lnTo>
                  <a:lnTo>
                    <a:pt x="498703" y="0"/>
                  </a:lnTo>
                  <a:lnTo>
                    <a:pt x="498703" y="12700"/>
                  </a:lnTo>
                  <a:close/>
                </a:path>
                <a:path w="2195195" h="3114675">
                  <a:moveTo>
                    <a:pt x="549503" y="12700"/>
                  </a:moveTo>
                  <a:lnTo>
                    <a:pt x="511403" y="12700"/>
                  </a:lnTo>
                  <a:lnTo>
                    <a:pt x="511403" y="0"/>
                  </a:lnTo>
                  <a:lnTo>
                    <a:pt x="549503" y="0"/>
                  </a:lnTo>
                  <a:lnTo>
                    <a:pt x="549503" y="12700"/>
                  </a:lnTo>
                  <a:close/>
                </a:path>
                <a:path w="2195195" h="3114675">
                  <a:moveTo>
                    <a:pt x="600303" y="12700"/>
                  </a:moveTo>
                  <a:lnTo>
                    <a:pt x="562203" y="12700"/>
                  </a:lnTo>
                  <a:lnTo>
                    <a:pt x="562203" y="0"/>
                  </a:lnTo>
                  <a:lnTo>
                    <a:pt x="600303" y="0"/>
                  </a:lnTo>
                  <a:lnTo>
                    <a:pt x="600303" y="12700"/>
                  </a:lnTo>
                  <a:close/>
                </a:path>
                <a:path w="2195195" h="3114675">
                  <a:moveTo>
                    <a:pt x="651103" y="12700"/>
                  </a:moveTo>
                  <a:lnTo>
                    <a:pt x="613003" y="12700"/>
                  </a:lnTo>
                  <a:lnTo>
                    <a:pt x="613003" y="0"/>
                  </a:lnTo>
                  <a:lnTo>
                    <a:pt x="651103" y="0"/>
                  </a:lnTo>
                  <a:lnTo>
                    <a:pt x="651103" y="12700"/>
                  </a:lnTo>
                  <a:close/>
                </a:path>
                <a:path w="2195195" h="3114675">
                  <a:moveTo>
                    <a:pt x="701903" y="12700"/>
                  </a:moveTo>
                  <a:lnTo>
                    <a:pt x="663803" y="12700"/>
                  </a:lnTo>
                  <a:lnTo>
                    <a:pt x="663803" y="0"/>
                  </a:lnTo>
                  <a:lnTo>
                    <a:pt x="701903" y="0"/>
                  </a:lnTo>
                  <a:lnTo>
                    <a:pt x="701903" y="12700"/>
                  </a:lnTo>
                  <a:close/>
                </a:path>
                <a:path w="2195195" h="3114675">
                  <a:moveTo>
                    <a:pt x="752703" y="12700"/>
                  </a:moveTo>
                  <a:lnTo>
                    <a:pt x="714603" y="12700"/>
                  </a:lnTo>
                  <a:lnTo>
                    <a:pt x="714603" y="0"/>
                  </a:lnTo>
                  <a:lnTo>
                    <a:pt x="752703" y="0"/>
                  </a:lnTo>
                  <a:lnTo>
                    <a:pt x="752703" y="12700"/>
                  </a:lnTo>
                  <a:close/>
                </a:path>
                <a:path w="2195195" h="3114675">
                  <a:moveTo>
                    <a:pt x="803503" y="12700"/>
                  </a:moveTo>
                  <a:lnTo>
                    <a:pt x="765403" y="12700"/>
                  </a:lnTo>
                  <a:lnTo>
                    <a:pt x="765403" y="0"/>
                  </a:lnTo>
                  <a:lnTo>
                    <a:pt x="803503" y="0"/>
                  </a:lnTo>
                  <a:lnTo>
                    <a:pt x="803503" y="12700"/>
                  </a:lnTo>
                  <a:close/>
                </a:path>
                <a:path w="2195195" h="3114675">
                  <a:moveTo>
                    <a:pt x="854303" y="12700"/>
                  </a:moveTo>
                  <a:lnTo>
                    <a:pt x="816203" y="12700"/>
                  </a:lnTo>
                  <a:lnTo>
                    <a:pt x="816203" y="0"/>
                  </a:lnTo>
                  <a:lnTo>
                    <a:pt x="854303" y="0"/>
                  </a:lnTo>
                  <a:lnTo>
                    <a:pt x="854303" y="12700"/>
                  </a:lnTo>
                  <a:close/>
                </a:path>
                <a:path w="2195195" h="3114675">
                  <a:moveTo>
                    <a:pt x="905103" y="12700"/>
                  </a:moveTo>
                  <a:lnTo>
                    <a:pt x="867003" y="12700"/>
                  </a:lnTo>
                  <a:lnTo>
                    <a:pt x="867003" y="0"/>
                  </a:lnTo>
                  <a:lnTo>
                    <a:pt x="905103" y="0"/>
                  </a:lnTo>
                  <a:lnTo>
                    <a:pt x="905103" y="12700"/>
                  </a:lnTo>
                  <a:close/>
                </a:path>
                <a:path w="2195195" h="3114675">
                  <a:moveTo>
                    <a:pt x="955903" y="12700"/>
                  </a:moveTo>
                  <a:lnTo>
                    <a:pt x="917803" y="12700"/>
                  </a:lnTo>
                  <a:lnTo>
                    <a:pt x="917803" y="0"/>
                  </a:lnTo>
                  <a:lnTo>
                    <a:pt x="955903" y="0"/>
                  </a:lnTo>
                  <a:lnTo>
                    <a:pt x="955903" y="12700"/>
                  </a:lnTo>
                  <a:close/>
                </a:path>
                <a:path w="2195195" h="3114675">
                  <a:moveTo>
                    <a:pt x="1006703" y="12700"/>
                  </a:moveTo>
                  <a:lnTo>
                    <a:pt x="968603" y="12700"/>
                  </a:lnTo>
                  <a:lnTo>
                    <a:pt x="968603" y="0"/>
                  </a:lnTo>
                  <a:lnTo>
                    <a:pt x="1006703" y="0"/>
                  </a:lnTo>
                  <a:lnTo>
                    <a:pt x="1006703" y="12700"/>
                  </a:lnTo>
                  <a:close/>
                </a:path>
                <a:path w="2195195" h="3114675">
                  <a:moveTo>
                    <a:pt x="1057503" y="12700"/>
                  </a:moveTo>
                  <a:lnTo>
                    <a:pt x="1019403" y="12700"/>
                  </a:lnTo>
                  <a:lnTo>
                    <a:pt x="1019403" y="0"/>
                  </a:lnTo>
                  <a:lnTo>
                    <a:pt x="1057503" y="0"/>
                  </a:lnTo>
                  <a:lnTo>
                    <a:pt x="1057503" y="12700"/>
                  </a:lnTo>
                  <a:close/>
                </a:path>
                <a:path w="2195195" h="3114675">
                  <a:moveTo>
                    <a:pt x="1108303" y="12700"/>
                  </a:moveTo>
                  <a:lnTo>
                    <a:pt x="1070203" y="12700"/>
                  </a:lnTo>
                  <a:lnTo>
                    <a:pt x="1070203" y="0"/>
                  </a:lnTo>
                  <a:lnTo>
                    <a:pt x="1108303" y="0"/>
                  </a:lnTo>
                  <a:lnTo>
                    <a:pt x="1108303" y="12700"/>
                  </a:lnTo>
                  <a:close/>
                </a:path>
                <a:path w="2195195" h="3114675">
                  <a:moveTo>
                    <a:pt x="1159103" y="12700"/>
                  </a:moveTo>
                  <a:lnTo>
                    <a:pt x="1121003" y="12700"/>
                  </a:lnTo>
                  <a:lnTo>
                    <a:pt x="1121003" y="0"/>
                  </a:lnTo>
                  <a:lnTo>
                    <a:pt x="1159103" y="0"/>
                  </a:lnTo>
                  <a:lnTo>
                    <a:pt x="1159103" y="12700"/>
                  </a:lnTo>
                  <a:close/>
                </a:path>
                <a:path w="2195195" h="3114675">
                  <a:moveTo>
                    <a:pt x="1209903" y="12700"/>
                  </a:moveTo>
                  <a:lnTo>
                    <a:pt x="1171803" y="12700"/>
                  </a:lnTo>
                  <a:lnTo>
                    <a:pt x="1171803" y="0"/>
                  </a:lnTo>
                  <a:lnTo>
                    <a:pt x="1209903" y="0"/>
                  </a:lnTo>
                  <a:lnTo>
                    <a:pt x="1209903" y="12700"/>
                  </a:lnTo>
                  <a:close/>
                </a:path>
                <a:path w="2195195" h="3114675">
                  <a:moveTo>
                    <a:pt x="1260703" y="12700"/>
                  </a:moveTo>
                  <a:lnTo>
                    <a:pt x="1222603" y="12700"/>
                  </a:lnTo>
                  <a:lnTo>
                    <a:pt x="1222603" y="0"/>
                  </a:lnTo>
                  <a:lnTo>
                    <a:pt x="1260703" y="0"/>
                  </a:lnTo>
                  <a:lnTo>
                    <a:pt x="1260703" y="12700"/>
                  </a:lnTo>
                  <a:close/>
                </a:path>
                <a:path w="2195195" h="3114675">
                  <a:moveTo>
                    <a:pt x="1311503" y="12700"/>
                  </a:moveTo>
                  <a:lnTo>
                    <a:pt x="1273403" y="12700"/>
                  </a:lnTo>
                  <a:lnTo>
                    <a:pt x="1273403" y="0"/>
                  </a:lnTo>
                  <a:lnTo>
                    <a:pt x="1311503" y="0"/>
                  </a:lnTo>
                  <a:lnTo>
                    <a:pt x="1311503" y="12700"/>
                  </a:lnTo>
                  <a:close/>
                </a:path>
                <a:path w="2195195" h="3114675">
                  <a:moveTo>
                    <a:pt x="1362303" y="12700"/>
                  </a:moveTo>
                  <a:lnTo>
                    <a:pt x="1324203" y="12700"/>
                  </a:lnTo>
                  <a:lnTo>
                    <a:pt x="1324203" y="0"/>
                  </a:lnTo>
                  <a:lnTo>
                    <a:pt x="1362303" y="0"/>
                  </a:lnTo>
                  <a:lnTo>
                    <a:pt x="1362303" y="12700"/>
                  </a:lnTo>
                  <a:close/>
                </a:path>
                <a:path w="2195195" h="3114675">
                  <a:moveTo>
                    <a:pt x="1413103" y="12700"/>
                  </a:moveTo>
                  <a:lnTo>
                    <a:pt x="1375003" y="12700"/>
                  </a:lnTo>
                  <a:lnTo>
                    <a:pt x="1375003" y="0"/>
                  </a:lnTo>
                  <a:lnTo>
                    <a:pt x="1413103" y="0"/>
                  </a:lnTo>
                  <a:lnTo>
                    <a:pt x="1413103" y="12700"/>
                  </a:lnTo>
                  <a:close/>
                </a:path>
                <a:path w="2195195" h="3114675">
                  <a:moveTo>
                    <a:pt x="1463903" y="12700"/>
                  </a:moveTo>
                  <a:lnTo>
                    <a:pt x="1425803" y="12700"/>
                  </a:lnTo>
                  <a:lnTo>
                    <a:pt x="1425803" y="0"/>
                  </a:lnTo>
                  <a:lnTo>
                    <a:pt x="1463903" y="0"/>
                  </a:lnTo>
                  <a:lnTo>
                    <a:pt x="1463903" y="12700"/>
                  </a:lnTo>
                  <a:close/>
                </a:path>
                <a:path w="2195195" h="3114675">
                  <a:moveTo>
                    <a:pt x="1514703" y="12700"/>
                  </a:moveTo>
                  <a:lnTo>
                    <a:pt x="1476603" y="12700"/>
                  </a:lnTo>
                  <a:lnTo>
                    <a:pt x="1476603" y="0"/>
                  </a:lnTo>
                  <a:lnTo>
                    <a:pt x="1514703" y="0"/>
                  </a:lnTo>
                  <a:lnTo>
                    <a:pt x="1514703" y="12700"/>
                  </a:lnTo>
                  <a:close/>
                </a:path>
                <a:path w="2195195" h="3114675">
                  <a:moveTo>
                    <a:pt x="1565503" y="12700"/>
                  </a:moveTo>
                  <a:lnTo>
                    <a:pt x="1527403" y="12700"/>
                  </a:lnTo>
                  <a:lnTo>
                    <a:pt x="1527403" y="0"/>
                  </a:lnTo>
                  <a:lnTo>
                    <a:pt x="1565503" y="0"/>
                  </a:lnTo>
                  <a:lnTo>
                    <a:pt x="1565503" y="12700"/>
                  </a:lnTo>
                  <a:close/>
                </a:path>
                <a:path w="2195195" h="3114675">
                  <a:moveTo>
                    <a:pt x="1616303" y="12700"/>
                  </a:moveTo>
                  <a:lnTo>
                    <a:pt x="1578203" y="12700"/>
                  </a:lnTo>
                  <a:lnTo>
                    <a:pt x="1578203" y="0"/>
                  </a:lnTo>
                  <a:lnTo>
                    <a:pt x="1616303" y="0"/>
                  </a:lnTo>
                  <a:lnTo>
                    <a:pt x="1616303" y="12700"/>
                  </a:lnTo>
                  <a:close/>
                </a:path>
                <a:path w="2195195" h="3114675">
                  <a:moveTo>
                    <a:pt x="1667103" y="12700"/>
                  </a:moveTo>
                  <a:lnTo>
                    <a:pt x="1629003" y="12700"/>
                  </a:lnTo>
                  <a:lnTo>
                    <a:pt x="1629003" y="0"/>
                  </a:lnTo>
                  <a:lnTo>
                    <a:pt x="1667103" y="0"/>
                  </a:lnTo>
                  <a:lnTo>
                    <a:pt x="1667103" y="12700"/>
                  </a:lnTo>
                  <a:close/>
                </a:path>
                <a:path w="2195195" h="3114675">
                  <a:moveTo>
                    <a:pt x="1717903" y="12700"/>
                  </a:moveTo>
                  <a:lnTo>
                    <a:pt x="1679803" y="12700"/>
                  </a:lnTo>
                  <a:lnTo>
                    <a:pt x="1679803" y="0"/>
                  </a:lnTo>
                  <a:lnTo>
                    <a:pt x="1717903" y="0"/>
                  </a:lnTo>
                  <a:lnTo>
                    <a:pt x="1717903" y="12700"/>
                  </a:lnTo>
                  <a:close/>
                </a:path>
                <a:path w="2195195" h="3114675">
                  <a:moveTo>
                    <a:pt x="1768703" y="12700"/>
                  </a:moveTo>
                  <a:lnTo>
                    <a:pt x="1730603" y="12700"/>
                  </a:lnTo>
                  <a:lnTo>
                    <a:pt x="1730603" y="0"/>
                  </a:lnTo>
                  <a:lnTo>
                    <a:pt x="1768703" y="0"/>
                  </a:lnTo>
                  <a:lnTo>
                    <a:pt x="1768703" y="12700"/>
                  </a:lnTo>
                  <a:close/>
                </a:path>
                <a:path w="2195195" h="3114675">
                  <a:moveTo>
                    <a:pt x="1819503" y="12700"/>
                  </a:moveTo>
                  <a:lnTo>
                    <a:pt x="1781403" y="12700"/>
                  </a:lnTo>
                  <a:lnTo>
                    <a:pt x="1781403" y="0"/>
                  </a:lnTo>
                  <a:lnTo>
                    <a:pt x="1819503" y="0"/>
                  </a:lnTo>
                  <a:lnTo>
                    <a:pt x="1819503" y="12700"/>
                  </a:lnTo>
                  <a:close/>
                </a:path>
                <a:path w="2195195" h="3114675">
                  <a:moveTo>
                    <a:pt x="1870303" y="12700"/>
                  </a:moveTo>
                  <a:lnTo>
                    <a:pt x="1832203" y="12700"/>
                  </a:lnTo>
                  <a:lnTo>
                    <a:pt x="1832203" y="0"/>
                  </a:lnTo>
                  <a:lnTo>
                    <a:pt x="1870303" y="0"/>
                  </a:lnTo>
                  <a:lnTo>
                    <a:pt x="1870303" y="12700"/>
                  </a:lnTo>
                  <a:close/>
                </a:path>
                <a:path w="2195195" h="3114675">
                  <a:moveTo>
                    <a:pt x="1921103" y="12700"/>
                  </a:moveTo>
                  <a:lnTo>
                    <a:pt x="1883003" y="12700"/>
                  </a:lnTo>
                  <a:lnTo>
                    <a:pt x="1883003" y="0"/>
                  </a:lnTo>
                  <a:lnTo>
                    <a:pt x="1921103" y="0"/>
                  </a:lnTo>
                  <a:lnTo>
                    <a:pt x="1921103" y="12700"/>
                  </a:lnTo>
                  <a:close/>
                </a:path>
                <a:path w="2195195" h="3114675">
                  <a:moveTo>
                    <a:pt x="1971903" y="12700"/>
                  </a:moveTo>
                  <a:lnTo>
                    <a:pt x="1933803" y="12700"/>
                  </a:lnTo>
                  <a:lnTo>
                    <a:pt x="1933803" y="0"/>
                  </a:lnTo>
                  <a:lnTo>
                    <a:pt x="1971903" y="0"/>
                  </a:lnTo>
                  <a:lnTo>
                    <a:pt x="1971903" y="12700"/>
                  </a:lnTo>
                  <a:close/>
                </a:path>
                <a:path w="2195195" h="3114675">
                  <a:moveTo>
                    <a:pt x="2022703" y="12700"/>
                  </a:moveTo>
                  <a:lnTo>
                    <a:pt x="1984603" y="12700"/>
                  </a:lnTo>
                  <a:lnTo>
                    <a:pt x="1984603" y="0"/>
                  </a:lnTo>
                  <a:lnTo>
                    <a:pt x="2022703" y="0"/>
                  </a:lnTo>
                  <a:lnTo>
                    <a:pt x="2022703" y="12700"/>
                  </a:lnTo>
                  <a:close/>
                </a:path>
                <a:path w="2195195" h="3114675">
                  <a:moveTo>
                    <a:pt x="2073503" y="12700"/>
                  </a:moveTo>
                  <a:lnTo>
                    <a:pt x="2035403" y="12700"/>
                  </a:lnTo>
                  <a:lnTo>
                    <a:pt x="2035403" y="0"/>
                  </a:lnTo>
                  <a:lnTo>
                    <a:pt x="2073503" y="0"/>
                  </a:lnTo>
                  <a:lnTo>
                    <a:pt x="2073503" y="12700"/>
                  </a:lnTo>
                  <a:close/>
                </a:path>
                <a:path w="2195195" h="3114675">
                  <a:moveTo>
                    <a:pt x="2124303" y="12700"/>
                  </a:moveTo>
                  <a:lnTo>
                    <a:pt x="2086203" y="12700"/>
                  </a:lnTo>
                  <a:lnTo>
                    <a:pt x="2086203" y="0"/>
                  </a:lnTo>
                  <a:lnTo>
                    <a:pt x="2124303" y="0"/>
                  </a:lnTo>
                  <a:lnTo>
                    <a:pt x="2124303" y="12700"/>
                  </a:lnTo>
                  <a:close/>
                </a:path>
                <a:path w="2195195" h="3114675">
                  <a:moveTo>
                    <a:pt x="2175103" y="12700"/>
                  </a:moveTo>
                  <a:lnTo>
                    <a:pt x="2137003" y="12700"/>
                  </a:lnTo>
                  <a:lnTo>
                    <a:pt x="2137003" y="0"/>
                  </a:lnTo>
                  <a:lnTo>
                    <a:pt x="2175103" y="0"/>
                  </a:lnTo>
                  <a:lnTo>
                    <a:pt x="2175103" y="12700"/>
                  </a:lnTo>
                  <a:close/>
                </a:path>
                <a:path w="2195195" h="3114675">
                  <a:moveTo>
                    <a:pt x="2194902" y="12700"/>
                  </a:moveTo>
                  <a:lnTo>
                    <a:pt x="2188552" y="12700"/>
                  </a:lnTo>
                  <a:lnTo>
                    <a:pt x="2187803" y="11950"/>
                  </a:lnTo>
                  <a:lnTo>
                    <a:pt x="2187803" y="0"/>
                  </a:lnTo>
                  <a:lnTo>
                    <a:pt x="2188552" y="0"/>
                  </a:lnTo>
                  <a:lnTo>
                    <a:pt x="2194902" y="6350"/>
                  </a:lnTo>
                  <a:lnTo>
                    <a:pt x="2194902" y="12700"/>
                  </a:lnTo>
                  <a:close/>
                </a:path>
                <a:path w="2195195" h="3114675">
                  <a:moveTo>
                    <a:pt x="2194902" y="43713"/>
                  </a:moveTo>
                  <a:lnTo>
                    <a:pt x="2182202" y="43713"/>
                  </a:lnTo>
                  <a:lnTo>
                    <a:pt x="2182202" y="6350"/>
                  </a:lnTo>
                  <a:lnTo>
                    <a:pt x="2187803" y="11950"/>
                  </a:lnTo>
                  <a:lnTo>
                    <a:pt x="2187803" y="12700"/>
                  </a:lnTo>
                  <a:lnTo>
                    <a:pt x="2194902" y="12700"/>
                  </a:lnTo>
                  <a:lnTo>
                    <a:pt x="2194902" y="43713"/>
                  </a:lnTo>
                  <a:close/>
                </a:path>
                <a:path w="2195195" h="3114675">
                  <a:moveTo>
                    <a:pt x="2188552" y="12700"/>
                  </a:moveTo>
                  <a:lnTo>
                    <a:pt x="2187803" y="12700"/>
                  </a:lnTo>
                  <a:lnTo>
                    <a:pt x="2187803" y="11950"/>
                  </a:lnTo>
                  <a:lnTo>
                    <a:pt x="2188552" y="12700"/>
                  </a:lnTo>
                  <a:close/>
                </a:path>
                <a:path w="2195195" h="3114675">
                  <a:moveTo>
                    <a:pt x="2194902" y="94513"/>
                  </a:moveTo>
                  <a:lnTo>
                    <a:pt x="2182202" y="94513"/>
                  </a:lnTo>
                  <a:lnTo>
                    <a:pt x="2182202" y="56413"/>
                  </a:lnTo>
                  <a:lnTo>
                    <a:pt x="2194902" y="56413"/>
                  </a:lnTo>
                  <a:lnTo>
                    <a:pt x="2194902" y="94513"/>
                  </a:lnTo>
                  <a:close/>
                </a:path>
                <a:path w="2195195" h="3114675">
                  <a:moveTo>
                    <a:pt x="2194902" y="145313"/>
                  </a:moveTo>
                  <a:lnTo>
                    <a:pt x="2182202" y="145313"/>
                  </a:lnTo>
                  <a:lnTo>
                    <a:pt x="2182202" y="107213"/>
                  </a:lnTo>
                  <a:lnTo>
                    <a:pt x="2194902" y="107213"/>
                  </a:lnTo>
                  <a:lnTo>
                    <a:pt x="2194902" y="145313"/>
                  </a:lnTo>
                  <a:close/>
                </a:path>
                <a:path w="2195195" h="3114675">
                  <a:moveTo>
                    <a:pt x="2194902" y="196113"/>
                  </a:moveTo>
                  <a:lnTo>
                    <a:pt x="2182202" y="196113"/>
                  </a:lnTo>
                  <a:lnTo>
                    <a:pt x="2182202" y="158013"/>
                  </a:lnTo>
                  <a:lnTo>
                    <a:pt x="2194902" y="158013"/>
                  </a:lnTo>
                  <a:lnTo>
                    <a:pt x="2194902" y="196113"/>
                  </a:lnTo>
                  <a:close/>
                </a:path>
                <a:path w="2195195" h="3114675">
                  <a:moveTo>
                    <a:pt x="2194902" y="246913"/>
                  </a:moveTo>
                  <a:lnTo>
                    <a:pt x="2182202" y="246913"/>
                  </a:lnTo>
                  <a:lnTo>
                    <a:pt x="2182202" y="208813"/>
                  </a:lnTo>
                  <a:lnTo>
                    <a:pt x="2194902" y="208813"/>
                  </a:lnTo>
                  <a:lnTo>
                    <a:pt x="2194902" y="246913"/>
                  </a:lnTo>
                  <a:close/>
                </a:path>
                <a:path w="2195195" h="3114675">
                  <a:moveTo>
                    <a:pt x="2194902" y="297713"/>
                  </a:moveTo>
                  <a:lnTo>
                    <a:pt x="2182202" y="297713"/>
                  </a:lnTo>
                  <a:lnTo>
                    <a:pt x="2182202" y="259613"/>
                  </a:lnTo>
                  <a:lnTo>
                    <a:pt x="2194902" y="259613"/>
                  </a:lnTo>
                  <a:lnTo>
                    <a:pt x="2194902" y="297713"/>
                  </a:lnTo>
                  <a:close/>
                </a:path>
                <a:path w="2195195" h="3114675">
                  <a:moveTo>
                    <a:pt x="2194902" y="348513"/>
                  </a:moveTo>
                  <a:lnTo>
                    <a:pt x="2182202" y="348513"/>
                  </a:lnTo>
                  <a:lnTo>
                    <a:pt x="2182202" y="310413"/>
                  </a:lnTo>
                  <a:lnTo>
                    <a:pt x="2194902" y="310413"/>
                  </a:lnTo>
                  <a:lnTo>
                    <a:pt x="2194902" y="348513"/>
                  </a:lnTo>
                  <a:close/>
                </a:path>
                <a:path w="2195195" h="3114675">
                  <a:moveTo>
                    <a:pt x="2194902" y="399313"/>
                  </a:moveTo>
                  <a:lnTo>
                    <a:pt x="2182202" y="399313"/>
                  </a:lnTo>
                  <a:lnTo>
                    <a:pt x="2182202" y="361213"/>
                  </a:lnTo>
                  <a:lnTo>
                    <a:pt x="2194902" y="361213"/>
                  </a:lnTo>
                  <a:lnTo>
                    <a:pt x="2194902" y="399313"/>
                  </a:lnTo>
                  <a:close/>
                </a:path>
                <a:path w="2195195" h="3114675">
                  <a:moveTo>
                    <a:pt x="2194902" y="450113"/>
                  </a:moveTo>
                  <a:lnTo>
                    <a:pt x="2182202" y="450113"/>
                  </a:lnTo>
                  <a:lnTo>
                    <a:pt x="2182202" y="412013"/>
                  </a:lnTo>
                  <a:lnTo>
                    <a:pt x="2194902" y="412013"/>
                  </a:lnTo>
                  <a:lnTo>
                    <a:pt x="2194902" y="450113"/>
                  </a:lnTo>
                  <a:close/>
                </a:path>
                <a:path w="2195195" h="3114675">
                  <a:moveTo>
                    <a:pt x="2194902" y="500913"/>
                  </a:moveTo>
                  <a:lnTo>
                    <a:pt x="2182202" y="500913"/>
                  </a:lnTo>
                  <a:lnTo>
                    <a:pt x="2182202" y="462813"/>
                  </a:lnTo>
                  <a:lnTo>
                    <a:pt x="2194902" y="462813"/>
                  </a:lnTo>
                  <a:lnTo>
                    <a:pt x="2194902" y="500913"/>
                  </a:lnTo>
                  <a:close/>
                </a:path>
                <a:path w="2195195" h="3114675">
                  <a:moveTo>
                    <a:pt x="2194902" y="551713"/>
                  </a:moveTo>
                  <a:lnTo>
                    <a:pt x="2182202" y="551713"/>
                  </a:lnTo>
                  <a:lnTo>
                    <a:pt x="2182202" y="513613"/>
                  </a:lnTo>
                  <a:lnTo>
                    <a:pt x="2194902" y="513613"/>
                  </a:lnTo>
                  <a:lnTo>
                    <a:pt x="2194902" y="551713"/>
                  </a:lnTo>
                  <a:close/>
                </a:path>
                <a:path w="2195195" h="3114675">
                  <a:moveTo>
                    <a:pt x="2194902" y="602513"/>
                  </a:moveTo>
                  <a:lnTo>
                    <a:pt x="2182202" y="602513"/>
                  </a:lnTo>
                  <a:lnTo>
                    <a:pt x="2182202" y="564413"/>
                  </a:lnTo>
                  <a:lnTo>
                    <a:pt x="2194902" y="564413"/>
                  </a:lnTo>
                  <a:lnTo>
                    <a:pt x="2194902" y="602513"/>
                  </a:lnTo>
                  <a:close/>
                </a:path>
                <a:path w="2195195" h="3114675">
                  <a:moveTo>
                    <a:pt x="2194902" y="653313"/>
                  </a:moveTo>
                  <a:lnTo>
                    <a:pt x="2182202" y="653313"/>
                  </a:lnTo>
                  <a:lnTo>
                    <a:pt x="2182202" y="615213"/>
                  </a:lnTo>
                  <a:lnTo>
                    <a:pt x="2194902" y="615213"/>
                  </a:lnTo>
                  <a:lnTo>
                    <a:pt x="2194902" y="653313"/>
                  </a:lnTo>
                  <a:close/>
                </a:path>
                <a:path w="2195195" h="3114675">
                  <a:moveTo>
                    <a:pt x="2194902" y="704113"/>
                  </a:moveTo>
                  <a:lnTo>
                    <a:pt x="2182202" y="704113"/>
                  </a:lnTo>
                  <a:lnTo>
                    <a:pt x="2182202" y="666013"/>
                  </a:lnTo>
                  <a:lnTo>
                    <a:pt x="2194902" y="666013"/>
                  </a:lnTo>
                  <a:lnTo>
                    <a:pt x="2194902" y="704113"/>
                  </a:lnTo>
                  <a:close/>
                </a:path>
                <a:path w="2195195" h="3114675">
                  <a:moveTo>
                    <a:pt x="2194902" y="754913"/>
                  </a:moveTo>
                  <a:lnTo>
                    <a:pt x="2182202" y="754913"/>
                  </a:lnTo>
                  <a:lnTo>
                    <a:pt x="2182202" y="716813"/>
                  </a:lnTo>
                  <a:lnTo>
                    <a:pt x="2194902" y="716813"/>
                  </a:lnTo>
                  <a:lnTo>
                    <a:pt x="2194902" y="754913"/>
                  </a:lnTo>
                  <a:close/>
                </a:path>
                <a:path w="2195195" h="3114675">
                  <a:moveTo>
                    <a:pt x="2194902" y="805713"/>
                  </a:moveTo>
                  <a:lnTo>
                    <a:pt x="2182202" y="805713"/>
                  </a:lnTo>
                  <a:lnTo>
                    <a:pt x="2182202" y="767613"/>
                  </a:lnTo>
                  <a:lnTo>
                    <a:pt x="2194902" y="767613"/>
                  </a:lnTo>
                  <a:lnTo>
                    <a:pt x="2194902" y="805713"/>
                  </a:lnTo>
                  <a:close/>
                </a:path>
                <a:path w="2195195" h="3114675">
                  <a:moveTo>
                    <a:pt x="2194902" y="856513"/>
                  </a:moveTo>
                  <a:lnTo>
                    <a:pt x="2182202" y="856513"/>
                  </a:lnTo>
                  <a:lnTo>
                    <a:pt x="2182202" y="818413"/>
                  </a:lnTo>
                  <a:lnTo>
                    <a:pt x="2194902" y="818413"/>
                  </a:lnTo>
                  <a:lnTo>
                    <a:pt x="2194902" y="856513"/>
                  </a:lnTo>
                  <a:close/>
                </a:path>
                <a:path w="2195195" h="3114675">
                  <a:moveTo>
                    <a:pt x="2194902" y="907313"/>
                  </a:moveTo>
                  <a:lnTo>
                    <a:pt x="2182202" y="907313"/>
                  </a:lnTo>
                  <a:lnTo>
                    <a:pt x="2182202" y="869213"/>
                  </a:lnTo>
                  <a:lnTo>
                    <a:pt x="2194902" y="869213"/>
                  </a:lnTo>
                  <a:lnTo>
                    <a:pt x="2194902" y="907313"/>
                  </a:lnTo>
                  <a:close/>
                </a:path>
                <a:path w="2195195" h="3114675">
                  <a:moveTo>
                    <a:pt x="2194902" y="958113"/>
                  </a:moveTo>
                  <a:lnTo>
                    <a:pt x="2182202" y="958113"/>
                  </a:lnTo>
                  <a:lnTo>
                    <a:pt x="2182202" y="920013"/>
                  </a:lnTo>
                  <a:lnTo>
                    <a:pt x="2194902" y="920013"/>
                  </a:lnTo>
                  <a:lnTo>
                    <a:pt x="2194902" y="958113"/>
                  </a:lnTo>
                  <a:close/>
                </a:path>
                <a:path w="2195195" h="3114675">
                  <a:moveTo>
                    <a:pt x="2194902" y="1008913"/>
                  </a:moveTo>
                  <a:lnTo>
                    <a:pt x="2182202" y="1008913"/>
                  </a:lnTo>
                  <a:lnTo>
                    <a:pt x="2182202" y="970813"/>
                  </a:lnTo>
                  <a:lnTo>
                    <a:pt x="2194902" y="970813"/>
                  </a:lnTo>
                  <a:lnTo>
                    <a:pt x="2194902" y="1008913"/>
                  </a:lnTo>
                  <a:close/>
                </a:path>
                <a:path w="2195195" h="3114675">
                  <a:moveTo>
                    <a:pt x="2194902" y="1059713"/>
                  </a:moveTo>
                  <a:lnTo>
                    <a:pt x="2182202" y="1059713"/>
                  </a:lnTo>
                  <a:lnTo>
                    <a:pt x="2182202" y="1021613"/>
                  </a:lnTo>
                  <a:lnTo>
                    <a:pt x="2194902" y="1021613"/>
                  </a:lnTo>
                  <a:lnTo>
                    <a:pt x="2194902" y="1059713"/>
                  </a:lnTo>
                  <a:close/>
                </a:path>
                <a:path w="2195195" h="3114675">
                  <a:moveTo>
                    <a:pt x="2194902" y="1110513"/>
                  </a:moveTo>
                  <a:lnTo>
                    <a:pt x="2182202" y="1110513"/>
                  </a:lnTo>
                  <a:lnTo>
                    <a:pt x="2182202" y="1072413"/>
                  </a:lnTo>
                  <a:lnTo>
                    <a:pt x="2194902" y="1072413"/>
                  </a:lnTo>
                  <a:lnTo>
                    <a:pt x="2194902" y="1110513"/>
                  </a:lnTo>
                  <a:close/>
                </a:path>
                <a:path w="2195195" h="3114675">
                  <a:moveTo>
                    <a:pt x="2194902" y="1161313"/>
                  </a:moveTo>
                  <a:lnTo>
                    <a:pt x="2182202" y="1161313"/>
                  </a:lnTo>
                  <a:lnTo>
                    <a:pt x="2182202" y="1123213"/>
                  </a:lnTo>
                  <a:lnTo>
                    <a:pt x="2194902" y="1123213"/>
                  </a:lnTo>
                  <a:lnTo>
                    <a:pt x="2194902" y="1161313"/>
                  </a:lnTo>
                  <a:close/>
                </a:path>
                <a:path w="2195195" h="3114675">
                  <a:moveTo>
                    <a:pt x="2194902" y="1212113"/>
                  </a:moveTo>
                  <a:lnTo>
                    <a:pt x="2182202" y="1212113"/>
                  </a:lnTo>
                  <a:lnTo>
                    <a:pt x="2182202" y="1174013"/>
                  </a:lnTo>
                  <a:lnTo>
                    <a:pt x="2194902" y="1174013"/>
                  </a:lnTo>
                  <a:lnTo>
                    <a:pt x="2194902" y="1212113"/>
                  </a:lnTo>
                  <a:close/>
                </a:path>
                <a:path w="2195195" h="3114675">
                  <a:moveTo>
                    <a:pt x="2194902" y="1262913"/>
                  </a:moveTo>
                  <a:lnTo>
                    <a:pt x="2182202" y="1262913"/>
                  </a:lnTo>
                  <a:lnTo>
                    <a:pt x="2182202" y="1224813"/>
                  </a:lnTo>
                  <a:lnTo>
                    <a:pt x="2194902" y="1224813"/>
                  </a:lnTo>
                  <a:lnTo>
                    <a:pt x="2194902" y="1262913"/>
                  </a:lnTo>
                  <a:close/>
                </a:path>
                <a:path w="2195195" h="3114675">
                  <a:moveTo>
                    <a:pt x="2194902" y="1313713"/>
                  </a:moveTo>
                  <a:lnTo>
                    <a:pt x="2182202" y="1313713"/>
                  </a:lnTo>
                  <a:lnTo>
                    <a:pt x="2182202" y="1275613"/>
                  </a:lnTo>
                  <a:lnTo>
                    <a:pt x="2194902" y="1275613"/>
                  </a:lnTo>
                  <a:lnTo>
                    <a:pt x="2194902" y="1313713"/>
                  </a:lnTo>
                  <a:close/>
                </a:path>
                <a:path w="2195195" h="3114675">
                  <a:moveTo>
                    <a:pt x="2194902" y="1364513"/>
                  </a:moveTo>
                  <a:lnTo>
                    <a:pt x="2182202" y="1364513"/>
                  </a:lnTo>
                  <a:lnTo>
                    <a:pt x="2182202" y="1326413"/>
                  </a:lnTo>
                  <a:lnTo>
                    <a:pt x="2194902" y="1326413"/>
                  </a:lnTo>
                  <a:lnTo>
                    <a:pt x="2194902" y="1364513"/>
                  </a:lnTo>
                  <a:close/>
                </a:path>
                <a:path w="2195195" h="3114675">
                  <a:moveTo>
                    <a:pt x="2194902" y="1415313"/>
                  </a:moveTo>
                  <a:lnTo>
                    <a:pt x="2182202" y="1415313"/>
                  </a:lnTo>
                  <a:lnTo>
                    <a:pt x="2182202" y="1377213"/>
                  </a:lnTo>
                  <a:lnTo>
                    <a:pt x="2194902" y="1377213"/>
                  </a:lnTo>
                  <a:lnTo>
                    <a:pt x="2194902" y="1415313"/>
                  </a:lnTo>
                  <a:close/>
                </a:path>
                <a:path w="2195195" h="3114675">
                  <a:moveTo>
                    <a:pt x="2194902" y="1466113"/>
                  </a:moveTo>
                  <a:lnTo>
                    <a:pt x="2182202" y="1466113"/>
                  </a:lnTo>
                  <a:lnTo>
                    <a:pt x="2182202" y="1428013"/>
                  </a:lnTo>
                  <a:lnTo>
                    <a:pt x="2194902" y="1428013"/>
                  </a:lnTo>
                  <a:lnTo>
                    <a:pt x="2194902" y="1466113"/>
                  </a:lnTo>
                  <a:close/>
                </a:path>
                <a:path w="2195195" h="3114675">
                  <a:moveTo>
                    <a:pt x="2194902" y="1516913"/>
                  </a:moveTo>
                  <a:lnTo>
                    <a:pt x="2182202" y="1516913"/>
                  </a:lnTo>
                  <a:lnTo>
                    <a:pt x="2182202" y="1478813"/>
                  </a:lnTo>
                  <a:lnTo>
                    <a:pt x="2194902" y="1478813"/>
                  </a:lnTo>
                  <a:lnTo>
                    <a:pt x="2194902" y="1516913"/>
                  </a:lnTo>
                  <a:close/>
                </a:path>
                <a:path w="2195195" h="3114675">
                  <a:moveTo>
                    <a:pt x="2194902" y="1567713"/>
                  </a:moveTo>
                  <a:lnTo>
                    <a:pt x="2182202" y="1567713"/>
                  </a:lnTo>
                  <a:lnTo>
                    <a:pt x="2182202" y="1529613"/>
                  </a:lnTo>
                  <a:lnTo>
                    <a:pt x="2194902" y="1529613"/>
                  </a:lnTo>
                  <a:lnTo>
                    <a:pt x="2194902" y="1567713"/>
                  </a:lnTo>
                  <a:close/>
                </a:path>
                <a:path w="2195195" h="3114675">
                  <a:moveTo>
                    <a:pt x="2194902" y="1618513"/>
                  </a:moveTo>
                  <a:lnTo>
                    <a:pt x="2182202" y="1618513"/>
                  </a:lnTo>
                  <a:lnTo>
                    <a:pt x="2182202" y="1580413"/>
                  </a:lnTo>
                  <a:lnTo>
                    <a:pt x="2194902" y="1580413"/>
                  </a:lnTo>
                  <a:lnTo>
                    <a:pt x="2194902" y="1618513"/>
                  </a:lnTo>
                  <a:close/>
                </a:path>
                <a:path w="2195195" h="3114675">
                  <a:moveTo>
                    <a:pt x="2194902" y="1669313"/>
                  </a:moveTo>
                  <a:lnTo>
                    <a:pt x="2182202" y="1669313"/>
                  </a:lnTo>
                  <a:lnTo>
                    <a:pt x="2182202" y="1631213"/>
                  </a:lnTo>
                  <a:lnTo>
                    <a:pt x="2194902" y="1631213"/>
                  </a:lnTo>
                  <a:lnTo>
                    <a:pt x="2194902" y="1669313"/>
                  </a:lnTo>
                  <a:close/>
                </a:path>
                <a:path w="2195195" h="3114675">
                  <a:moveTo>
                    <a:pt x="2194902" y="1720113"/>
                  </a:moveTo>
                  <a:lnTo>
                    <a:pt x="2182202" y="1720113"/>
                  </a:lnTo>
                  <a:lnTo>
                    <a:pt x="2182202" y="1682013"/>
                  </a:lnTo>
                  <a:lnTo>
                    <a:pt x="2194902" y="1682013"/>
                  </a:lnTo>
                  <a:lnTo>
                    <a:pt x="2194902" y="1720113"/>
                  </a:lnTo>
                  <a:close/>
                </a:path>
                <a:path w="2195195" h="3114675">
                  <a:moveTo>
                    <a:pt x="2194902" y="1770913"/>
                  </a:moveTo>
                  <a:lnTo>
                    <a:pt x="2182202" y="1770913"/>
                  </a:lnTo>
                  <a:lnTo>
                    <a:pt x="2182202" y="1732813"/>
                  </a:lnTo>
                  <a:lnTo>
                    <a:pt x="2194902" y="1732813"/>
                  </a:lnTo>
                  <a:lnTo>
                    <a:pt x="2194902" y="1770913"/>
                  </a:lnTo>
                  <a:close/>
                </a:path>
                <a:path w="2195195" h="3114675">
                  <a:moveTo>
                    <a:pt x="2194902" y="1821713"/>
                  </a:moveTo>
                  <a:lnTo>
                    <a:pt x="2182202" y="1821713"/>
                  </a:lnTo>
                  <a:lnTo>
                    <a:pt x="2182202" y="1783613"/>
                  </a:lnTo>
                  <a:lnTo>
                    <a:pt x="2194902" y="1783613"/>
                  </a:lnTo>
                  <a:lnTo>
                    <a:pt x="2194902" y="1821713"/>
                  </a:lnTo>
                  <a:close/>
                </a:path>
                <a:path w="2195195" h="3114675">
                  <a:moveTo>
                    <a:pt x="2194902" y="1872513"/>
                  </a:moveTo>
                  <a:lnTo>
                    <a:pt x="2182202" y="1872513"/>
                  </a:lnTo>
                  <a:lnTo>
                    <a:pt x="2182202" y="1834413"/>
                  </a:lnTo>
                  <a:lnTo>
                    <a:pt x="2194902" y="1834413"/>
                  </a:lnTo>
                  <a:lnTo>
                    <a:pt x="2194902" y="1872513"/>
                  </a:lnTo>
                  <a:close/>
                </a:path>
                <a:path w="2195195" h="3114675">
                  <a:moveTo>
                    <a:pt x="2194902" y="1923313"/>
                  </a:moveTo>
                  <a:lnTo>
                    <a:pt x="2182202" y="1923313"/>
                  </a:lnTo>
                  <a:lnTo>
                    <a:pt x="2182202" y="1885213"/>
                  </a:lnTo>
                  <a:lnTo>
                    <a:pt x="2194902" y="1885213"/>
                  </a:lnTo>
                  <a:lnTo>
                    <a:pt x="2194902" y="1923313"/>
                  </a:lnTo>
                  <a:close/>
                </a:path>
                <a:path w="2195195" h="3114675">
                  <a:moveTo>
                    <a:pt x="2194902" y="1974113"/>
                  </a:moveTo>
                  <a:lnTo>
                    <a:pt x="2182202" y="1974113"/>
                  </a:lnTo>
                  <a:lnTo>
                    <a:pt x="2182202" y="1936013"/>
                  </a:lnTo>
                  <a:lnTo>
                    <a:pt x="2194902" y="1936013"/>
                  </a:lnTo>
                  <a:lnTo>
                    <a:pt x="2194902" y="1974113"/>
                  </a:lnTo>
                  <a:close/>
                </a:path>
                <a:path w="2195195" h="3114675">
                  <a:moveTo>
                    <a:pt x="2194902" y="2024913"/>
                  </a:moveTo>
                  <a:lnTo>
                    <a:pt x="2182202" y="2024913"/>
                  </a:lnTo>
                  <a:lnTo>
                    <a:pt x="2182202" y="1986813"/>
                  </a:lnTo>
                  <a:lnTo>
                    <a:pt x="2194902" y="1986813"/>
                  </a:lnTo>
                  <a:lnTo>
                    <a:pt x="2194902" y="2024913"/>
                  </a:lnTo>
                  <a:close/>
                </a:path>
                <a:path w="2195195" h="3114675">
                  <a:moveTo>
                    <a:pt x="2194902" y="2075713"/>
                  </a:moveTo>
                  <a:lnTo>
                    <a:pt x="2182202" y="2075713"/>
                  </a:lnTo>
                  <a:lnTo>
                    <a:pt x="2182202" y="2037613"/>
                  </a:lnTo>
                  <a:lnTo>
                    <a:pt x="2194902" y="2037613"/>
                  </a:lnTo>
                  <a:lnTo>
                    <a:pt x="2194902" y="2075713"/>
                  </a:lnTo>
                  <a:close/>
                </a:path>
                <a:path w="2195195" h="3114675">
                  <a:moveTo>
                    <a:pt x="2194902" y="2126513"/>
                  </a:moveTo>
                  <a:lnTo>
                    <a:pt x="2182202" y="2126513"/>
                  </a:lnTo>
                  <a:lnTo>
                    <a:pt x="2182202" y="2088413"/>
                  </a:lnTo>
                  <a:lnTo>
                    <a:pt x="2194902" y="2088413"/>
                  </a:lnTo>
                  <a:lnTo>
                    <a:pt x="2194902" y="2126513"/>
                  </a:lnTo>
                  <a:close/>
                </a:path>
                <a:path w="2195195" h="3114675">
                  <a:moveTo>
                    <a:pt x="2194902" y="2177313"/>
                  </a:moveTo>
                  <a:lnTo>
                    <a:pt x="2182202" y="2177313"/>
                  </a:lnTo>
                  <a:lnTo>
                    <a:pt x="2182202" y="2139213"/>
                  </a:lnTo>
                  <a:lnTo>
                    <a:pt x="2194902" y="2139213"/>
                  </a:lnTo>
                  <a:lnTo>
                    <a:pt x="2194902" y="2177313"/>
                  </a:lnTo>
                  <a:close/>
                </a:path>
                <a:path w="2195195" h="3114675">
                  <a:moveTo>
                    <a:pt x="2194902" y="2228113"/>
                  </a:moveTo>
                  <a:lnTo>
                    <a:pt x="2182202" y="2228113"/>
                  </a:lnTo>
                  <a:lnTo>
                    <a:pt x="2182202" y="2190013"/>
                  </a:lnTo>
                  <a:lnTo>
                    <a:pt x="2194902" y="2190013"/>
                  </a:lnTo>
                  <a:lnTo>
                    <a:pt x="2194902" y="2228113"/>
                  </a:lnTo>
                  <a:close/>
                </a:path>
                <a:path w="2195195" h="3114675">
                  <a:moveTo>
                    <a:pt x="2194902" y="2278913"/>
                  </a:moveTo>
                  <a:lnTo>
                    <a:pt x="2182202" y="2278913"/>
                  </a:lnTo>
                  <a:lnTo>
                    <a:pt x="2182202" y="2240813"/>
                  </a:lnTo>
                  <a:lnTo>
                    <a:pt x="2194902" y="2240813"/>
                  </a:lnTo>
                  <a:lnTo>
                    <a:pt x="2194902" y="2278913"/>
                  </a:lnTo>
                  <a:close/>
                </a:path>
                <a:path w="2195195" h="3114675">
                  <a:moveTo>
                    <a:pt x="2194902" y="2329713"/>
                  </a:moveTo>
                  <a:lnTo>
                    <a:pt x="2182202" y="2329713"/>
                  </a:lnTo>
                  <a:lnTo>
                    <a:pt x="2182202" y="2291613"/>
                  </a:lnTo>
                  <a:lnTo>
                    <a:pt x="2194902" y="2291613"/>
                  </a:lnTo>
                  <a:lnTo>
                    <a:pt x="2194902" y="2329713"/>
                  </a:lnTo>
                  <a:close/>
                </a:path>
                <a:path w="2195195" h="3114675">
                  <a:moveTo>
                    <a:pt x="2194902" y="2380513"/>
                  </a:moveTo>
                  <a:lnTo>
                    <a:pt x="2182202" y="2380513"/>
                  </a:lnTo>
                  <a:lnTo>
                    <a:pt x="2182202" y="2342413"/>
                  </a:lnTo>
                  <a:lnTo>
                    <a:pt x="2194902" y="2342413"/>
                  </a:lnTo>
                  <a:lnTo>
                    <a:pt x="2194902" y="2380513"/>
                  </a:lnTo>
                  <a:close/>
                </a:path>
                <a:path w="2195195" h="3114675">
                  <a:moveTo>
                    <a:pt x="2194902" y="2431313"/>
                  </a:moveTo>
                  <a:lnTo>
                    <a:pt x="2182202" y="2431313"/>
                  </a:lnTo>
                  <a:lnTo>
                    <a:pt x="2182202" y="2393213"/>
                  </a:lnTo>
                  <a:lnTo>
                    <a:pt x="2194902" y="2393213"/>
                  </a:lnTo>
                  <a:lnTo>
                    <a:pt x="2194902" y="2431313"/>
                  </a:lnTo>
                  <a:close/>
                </a:path>
                <a:path w="2195195" h="3114675">
                  <a:moveTo>
                    <a:pt x="2194902" y="2482113"/>
                  </a:moveTo>
                  <a:lnTo>
                    <a:pt x="2182202" y="2482113"/>
                  </a:lnTo>
                  <a:lnTo>
                    <a:pt x="2182202" y="2444013"/>
                  </a:lnTo>
                  <a:lnTo>
                    <a:pt x="2194902" y="2444013"/>
                  </a:lnTo>
                  <a:lnTo>
                    <a:pt x="2194902" y="2482113"/>
                  </a:lnTo>
                  <a:close/>
                </a:path>
                <a:path w="2195195" h="3114675">
                  <a:moveTo>
                    <a:pt x="2194902" y="2532913"/>
                  </a:moveTo>
                  <a:lnTo>
                    <a:pt x="2182202" y="2532913"/>
                  </a:lnTo>
                  <a:lnTo>
                    <a:pt x="2182202" y="2494813"/>
                  </a:lnTo>
                  <a:lnTo>
                    <a:pt x="2194902" y="2494813"/>
                  </a:lnTo>
                  <a:lnTo>
                    <a:pt x="2194902" y="2532913"/>
                  </a:lnTo>
                  <a:close/>
                </a:path>
                <a:path w="2195195" h="3114675">
                  <a:moveTo>
                    <a:pt x="2194902" y="2583713"/>
                  </a:moveTo>
                  <a:lnTo>
                    <a:pt x="2182202" y="2583713"/>
                  </a:lnTo>
                  <a:lnTo>
                    <a:pt x="2182202" y="2545613"/>
                  </a:lnTo>
                  <a:lnTo>
                    <a:pt x="2194902" y="2545613"/>
                  </a:lnTo>
                  <a:lnTo>
                    <a:pt x="2194902" y="2583713"/>
                  </a:lnTo>
                  <a:close/>
                </a:path>
                <a:path w="2195195" h="3114675">
                  <a:moveTo>
                    <a:pt x="2194902" y="2634513"/>
                  </a:moveTo>
                  <a:lnTo>
                    <a:pt x="2182202" y="2634513"/>
                  </a:lnTo>
                  <a:lnTo>
                    <a:pt x="2182202" y="2596413"/>
                  </a:lnTo>
                  <a:lnTo>
                    <a:pt x="2194902" y="2596413"/>
                  </a:lnTo>
                  <a:lnTo>
                    <a:pt x="2194902" y="2634513"/>
                  </a:lnTo>
                  <a:close/>
                </a:path>
                <a:path w="2195195" h="3114675">
                  <a:moveTo>
                    <a:pt x="2194902" y="2685313"/>
                  </a:moveTo>
                  <a:lnTo>
                    <a:pt x="2182202" y="2685313"/>
                  </a:lnTo>
                  <a:lnTo>
                    <a:pt x="2182202" y="2647213"/>
                  </a:lnTo>
                  <a:lnTo>
                    <a:pt x="2194902" y="2647213"/>
                  </a:lnTo>
                  <a:lnTo>
                    <a:pt x="2194902" y="2685313"/>
                  </a:lnTo>
                  <a:close/>
                </a:path>
                <a:path w="2195195" h="3114675">
                  <a:moveTo>
                    <a:pt x="2194902" y="2736113"/>
                  </a:moveTo>
                  <a:lnTo>
                    <a:pt x="2182202" y="2736113"/>
                  </a:lnTo>
                  <a:lnTo>
                    <a:pt x="2182202" y="2698013"/>
                  </a:lnTo>
                  <a:lnTo>
                    <a:pt x="2194902" y="2698013"/>
                  </a:lnTo>
                  <a:lnTo>
                    <a:pt x="2194902" y="2736113"/>
                  </a:lnTo>
                  <a:close/>
                </a:path>
                <a:path w="2195195" h="3114675">
                  <a:moveTo>
                    <a:pt x="2194902" y="2786913"/>
                  </a:moveTo>
                  <a:lnTo>
                    <a:pt x="2182202" y="2786913"/>
                  </a:lnTo>
                  <a:lnTo>
                    <a:pt x="2182202" y="2748813"/>
                  </a:lnTo>
                  <a:lnTo>
                    <a:pt x="2194902" y="2748813"/>
                  </a:lnTo>
                  <a:lnTo>
                    <a:pt x="2194902" y="2786913"/>
                  </a:lnTo>
                  <a:close/>
                </a:path>
                <a:path w="2195195" h="3114675">
                  <a:moveTo>
                    <a:pt x="2194902" y="2837713"/>
                  </a:moveTo>
                  <a:lnTo>
                    <a:pt x="2182202" y="2837713"/>
                  </a:lnTo>
                  <a:lnTo>
                    <a:pt x="2182202" y="2799613"/>
                  </a:lnTo>
                  <a:lnTo>
                    <a:pt x="2194902" y="2799613"/>
                  </a:lnTo>
                  <a:lnTo>
                    <a:pt x="2194902" y="2837713"/>
                  </a:lnTo>
                  <a:close/>
                </a:path>
                <a:path w="2195195" h="3114675">
                  <a:moveTo>
                    <a:pt x="2194902" y="2888513"/>
                  </a:moveTo>
                  <a:lnTo>
                    <a:pt x="2182202" y="2888513"/>
                  </a:lnTo>
                  <a:lnTo>
                    <a:pt x="2182202" y="2850413"/>
                  </a:lnTo>
                  <a:lnTo>
                    <a:pt x="2194902" y="2850413"/>
                  </a:lnTo>
                  <a:lnTo>
                    <a:pt x="2194902" y="2888513"/>
                  </a:lnTo>
                  <a:close/>
                </a:path>
                <a:path w="2195195" h="3114675">
                  <a:moveTo>
                    <a:pt x="2194902" y="2939313"/>
                  </a:moveTo>
                  <a:lnTo>
                    <a:pt x="2182202" y="2939313"/>
                  </a:lnTo>
                  <a:lnTo>
                    <a:pt x="2182202" y="2901213"/>
                  </a:lnTo>
                  <a:lnTo>
                    <a:pt x="2194902" y="2901213"/>
                  </a:lnTo>
                  <a:lnTo>
                    <a:pt x="2194902" y="2939313"/>
                  </a:lnTo>
                  <a:close/>
                </a:path>
                <a:path w="2195195" h="3114675">
                  <a:moveTo>
                    <a:pt x="2194902" y="2990113"/>
                  </a:moveTo>
                  <a:lnTo>
                    <a:pt x="2182202" y="2990113"/>
                  </a:lnTo>
                  <a:lnTo>
                    <a:pt x="2182202" y="2952013"/>
                  </a:lnTo>
                  <a:lnTo>
                    <a:pt x="2194902" y="2952013"/>
                  </a:lnTo>
                  <a:lnTo>
                    <a:pt x="2194902" y="2990113"/>
                  </a:lnTo>
                  <a:close/>
                </a:path>
                <a:path w="2195195" h="3114675">
                  <a:moveTo>
                    <a:pt x="2194902" y="3040913"/>
                  </a:moveTo>
                  <a:lnTo>
                    <a:pt x="2182202" y="3040913"/>
                  </a:lnTo>
                  <a:lnTo>
                    <a:pt x="2182202" y="3002813"/>
                  </a:lnTo>
                  <a:lnTo>
                    <a:pt x="2194902" y="3002813"/>
                  </a:lnTo>
                  <a:lnTo>
                    <a:pt x="2194902" y="3040913"/>
                  </a:lnTo>
                  <a:close/>
                </a:path>
                <a:path w="2195195" h="3114675">
                  <a:moveTo>
                    <a:pt x="2194902" y="3091713"/>
                  </a:moveTo>
                  <a:lnTo>
                    <a:pt x="2182202" y="3091713"/>
                  </a:lnTo>
                  <a:lnTo>
                    <a:pt x="2182202" y="3053613"/>
                  </a:lnTo>
                  <a:lnTo>
                    <a:pt x="2194902" y="3053613"/>
                  </a:lnTo>
                  <a:lnTo>
                    <a:pt x="2194902" y="3091713"/>
                  </a:lnTo>
                  <a:close/>
                </a:path>
                <a:path w="2195195" h="3114675">
                  <a:moveTo>
                    <a:pt x="2188552" y="3114433"/>
                  </a:moveTo>
                  <a:lnTo>
                    <a:pt x="2154123" y="3114433"/>
                  </a:lnTo>
                  <a:lnTo>
                    <a:pt x="2154123" y="3101733"/>
                  </a:lnTo>
                  <a:lnTo>
                    <a:pt x="2182202" y="3101733"/>
                  </a:lnTo>
                  <a:lnTo>
                    <a:pt x="2182202" y="3108083"/>
                  </a:lnTo>
                  <a:lnTo>
                    <a:pt x="2194902" y="3108083"/>
                  </a:lnTo>
                  <a:lnTo>
                    <a:pt x="2188552" y="3114433"/>
                  </a:lnTo>
                  <a:close/>
                </a:path>
                <a:path w="2195195" h="3114675">
                  <a:moveTo>
                    <a:pt x="2182202" y="3108083"/>
                  </a:moveTo>
                  <a:lnTo>
                    <a:pt x="2182202" y="3101733"/>
                  </a:lnTo>
                  <a:lnTo>
                    <a:pt x="2188552" y="3101733"/>
                  </a:lnTo>
                  <a:lnTo>
                    <a:pt x="2182202" y="3108083"/>
                  </a:lnTo>
                  <a:close/>
                </a:path>
                <a:path w="2195195" h="3114675">
                  <a:moveTo>
                    <a:pt x="2194902" y="3108083"/>
                  </a:moveTo>
                  <a:lnTo>
                    <a:pt x="2182202" y="3108083"/>
                  </a:lnTo>
                  <a:lnTo>
                    <a:pt x="2185873" y="3104413"/>
                  </a:lnTo>
                  <a:lnTo>
                    <a:pt x="2194902" y="3104413"/>
                  </a:lnTo>
                  <a:lnTo>
                    <a:pt x="2194902" y="3108083"/>
                  </a:lnTo>
                  <a:close/>
                </a:path>
                <a:path w="2195195" h="3114675">
                  <a:moveTo>
                    <a:pt x="2141423" y="3114433"/>
                  </a:moveTo>
                  <a:lnTo>
                    <a:pt x="2103323" y="3114433"/>
                  </a:lnTo>
                  <a:lnTo>
                    <a:pt x="2103323" y="3101733"/>
                  </a:lnTo>
                  <a:lnTo>
                    <a:pt x="2141423" y="3101733"/>
                  </a:lnTo>
                  <a:lnTo>
                    <a:pt x="2141423" y="3114433"/>
                  </a:lnTo>
                  <a:close/>
                </a:path>
                <a:path w="2195195" h="3114675">
                  <a:moveTo>
                    <a:pt x="2090623" y="3114433"/>
                  </a:moveTo>
                  <a:lnTo>
                    <a:pt x="2052523" y="3114433"/>
                  </a:lnTo>
                  <a:lnTo>
                    <a:pt x="2052523" y="3101733"/>
                  </a:lnTo>
                  <a:lnTo>
                    <a:pt x="2090623" y="3101733"/>
                  </a:lnTo>
                  <a:lnTo>
                    <a:pt x="2090623" y="3114433"/>
                  </a:lnTo>
                  <a:close/>
                </a:path>
                <a:path w="2195195" h="3114675">
                  <a:moveTo>
                    <a:pt x="2039823" y="3114433"/>
                  </a:moveTo>
                  <a:lnTo>
                    <a:pt x="2001723" y="3114433"/>
                  </a:lnTo>
                  <a:lnTo>
                    <a:pt x="2001723" y="3101733"/>
                  </a:lnTo>
                  <a:lnTo>
                    <a:pt x="2039823" y="3101733"/>
                  </a:lnTo>
                  <a:lnTo>
                    <a:pt x="2039823" y="3114433"/>
                  </a:lnTo>
                  <a:close/>
                </a:path>
                <a:path w="2195195" h="3114675">
                  <a:moveTo>
                    <a:pt x="1989023" y="3114433"/>
                  </a:moveTo>
                  <a:lnTo>
                    <a:pt x="1950923" y="3114433"/>
                  </a:lnTo>
                  <a:lnTo>
                    <a:pt x="1950923" y="3101733"/>
                  </a:lnTo>
                  <a:lnTo>
                    <a:pt x="1989023" y="3101733"/>
                  </a:lnTo>
                  <a:lnTo>
                    <a:pt x="1989023" y="3114433"/>
                  </a:lnTo>
                  <a:close/>
                </a:path>
                <a:path w="2195195" h="3114675">
                  <a:moveTo>
                    <a:pt x="1938223" y="3114433"/>
                  </a:moveTo>
                  <a:lnTo>
                    <a:pt x="1900123" y="3114433"/>
                  </a:lnTo>
                  <a:lnTo>
                    <a:pt x="1900123" y="3101733"/>
                  </a:lnTo>
                  <a:lnTo>
                    <a:pt x="1938223" y="3101733"/>
                  </a:lnTo>
                  <a:lnTo>
                    <a:pt x="1938223" y="3114433"/>
                  </a:lnTo>
                  <a:close/>
                </a:path>
                <a:path w="2195195" h="3114675">
                  <a:moveTo>
                    <a:pt x="1887423" y="3114433"/>
                  </a:moveTo>
                  <a:lnTo>
                    <a:pt x="1849323" y="3114433"/>
                  </a:lnTo>
                  <a:lnTo>
                    <a:pt x="1849323" y="3101733"/>
                  </a:lnTo>
                  <a:lnTo>
                    <a:pt x="1887423" y="3101733"/>
                  </a:lnTo>
                  <a:lnTo>
                    <a:pt x="1887423" y="3114433"/>
                  </a:lnTo>
                  <a:close/>
                </a:path>
                <a:path w="2195195" h="3114675">
                  <a:moveTo>
                    <a:pt x="1836623" y="3114433"/>
                  </a:moveTo>
                  <a:lnTo>
                    <a:pt x="1798523" y="3114433"/>
                  </a:lnTo>
                  <a:lnTo>
                    <a:pt x="1798523" y="3101733"/>
                  </a:lnTo>
                  <a:lnTo>
                    <a:pt x="1836623" y="3101733"/>
                  </a:lnTo>
                  <a:lnTo>
                    <a:pt x="1836623" y="3114433"/>
                  </a:lnTo>
                  <a:close/>
                </a:path>
                <a:path w="2195195" h="3114675">
                  <a:moveTo>
                    <a:pt x="1785823" y="3114433"/>
                  </a:moveTo>
                  <a:lnTo>
                    <a:pt x="1747723" y="3114433"/>
                  </a:lnTo>
                  <a:lnTo>
                    <a:pt x="1747723" y="3101733"/>
                  </a:lnTo>
                  <a:lnTo>
                    <a:pt x="1785823" y="3101733"/>
                  </a:lnTo>
                  <a:lnTo>
                    <a:pt x="1785823" y="3114433"/>
                  </a:lnTo>
                  <a:close/>
                </a:path>
                <a:path w="2195195" h="3114675">
                  <a:moveTo>
                    <a:pt x="1735023" y="3114433"/>
                  </a:moveTo>
                  <a:lnTo>
                    <a:pt x="1696923" y="3114433"/>
                  </a:lnTo>
                  <a:lnTo>
                    <a:pt x="1696923" y="3101733"/>
                  </a:lnTo>
                  <a:lnTo>
                    <a:pt x="1735023" y="3101733"/>
                  </a:lnTo>
                  <a:lnTo>
                    <a:pt x="1735023" y="3114433"/>
                  </a:lnTo>
                  <a:close/>
                </a:path>
                <a:path w="2195195" h="3114675">
                  <a:moveTo>
                    <a:pt x="1684223" y="3114433"/>
                  </a:moveTo>
                  <a:lnTo>
                    <a:pt x="1646123" y="3114433"/>
                  </a:lnTo>
                  <a:lnTo>
                    <a:pt x="1646123" y="3101733"/>
                  </a:lnTo>
                  <a:lnTo>
                    <a:pt x="1684223" y="3101733"/>
                  </a:lnTo>
                  <a:lnTo>
                    <a:pt x="1684223" y="3114433"/>
                  </a:lnTo>
                  <a:close/>
                </a:path>
                <a:path w="2195195" h="3114675">
                  <a:moveTo>
                    <a:pt x="1633423" y="3114433"/>
                  </a:moveTo>
                  <a:lnTo>
                    <a:pt x="1595323" y="3114433"/>
                  </a:lnTo>
                  <a:lnTo>
                    <a:pt x="1595323" y="3101733"/>
                  </a:lnTo>
                  <a:lnTo>
                    <a:pt x="1633423" y="3101733"/>
                  </a:lnTo>
                  <a:lnTo>
                    <a:pt x="1633423" y="3114433"/>
                  </a:lnTo>
                  <a:close/>
                </a:path>
                <a:path w="2195195" h="3114675">
                  <a:moveTo>
                    <a:pt x="1582623" y="3114433"/>
                  </a:moveTo>
                  <a:lnTo>
                    <a:pt x="1544523" y="3114433"/>
                  </a:lnTo>
                  <a:lnTo>
                    <a:pt x="1544523" y="3101733"/>
                  </a:lnTo>
                  <a:lnTo>
                    <a:pt x="1582623" y="3101733"/>
                  </a:lnTo>
                  <a:lnTo>
                    <a:pt x="1582623" y="3114433"/>
                  </a:lnTo>
                  <a:close/>
                </a:path>
                <a:path w="2195195" h="3114675">
                  <a:moveTo>
                    <a:pt x="1531823" y="3114433"/>
                  </a:moveTo>
                  <a:lnTo>
                    <a:pt x="1493723" y="3114433"/>
                  </a:lnTo>
                  <a:lnTo>
                    <a:pt x="1493723" y="3101733"/>
                  </a:lnTo>
                  <a:lnTo>
                    <a:pt x="1531823" y="3101733"/>
                  </a:lnTo>
                  <a:lnTo>
                    <a:pt x="1531823" y="3114433"/>
                  </a:lnTo>
                  <a:close/>
                </a:path>
                <a:path w="2195195" h="3114675">
                  <a:moveTo>
                    <a:pt x="1481023" y="3114433"/>
                  </a:moveTo>
                  <a:lnTo>
                    <a:pt x="1442923" y="3114433"/>
                  </a:lnTo>
                  <a:lnTo>
                    <a:pt x="1442923" y="3101733"/>
                  </a:lnTo>
                  <a:lnTo>
                    <a:pt x="1481023" y="3101733"/>
                  </a:lnTo>
                  <a:lnTo>
                    <a:pt x="1481023" y="3114433"/>
                  </a:lnTo>
                  <a:close/>
                </a:path>
                <a:path w="2195195" h="3114675">
                  <a:moveTo>
                    <a:pt x="1430223" y="3114433"/>
                  </a:moveTo>
                  <a:lnTo>
                    <a:pt x="1392123" y="3114433"/>
                  </a:lnTo>
                  <a:lnTo>
                    <a:pt x="1392123" y="3101733"/>
                  </a:lnTo>
                  <a:lnTo>
                    <a:pt x="1430223" y="3101733"/>
                  </a:lnTo>
                  <a:lnTo>
                    <a:pt x="1430223" y="3114433"/>
                  </a:lnTo>
                  <a:close/>
                </a:path>
                <a:path w="2195195" h="3114675">
                  <a:moveTo>
                    <a:pt x="1379423" y="3114433"/>
                  </a:moveTo>
                  <a:lnTo>
                    <a:pt x="1341323" y="3114433"/>
                  </a:lnTo>
                  <a:lnTo>
                    <a:pt x="1341323" y="3101733"/>
                  </a:lnTo>
                  <a:lnTo>
                    <a:pt x="1379423" y="3101733"/>
                  </a:lnTo>
                  <a:lnTo>
                    <a:pt x="1379423" y="3114433"/>
                  </a:lnTo>
                  <a:close/>
                </a:path>
                <a:path w="2195195" h="3114675">
                  <a:moveTo>
                    <a:pt x="1328623" y="3114433"/>
                  </a:moveTo>
                  <a:lnTo>
                    <a:pt x="1290523" y="3114433"/>
                  </a:lnTo>
                  <a:lnTo>
                    <a:pt x="1290523" y="3101733"/>
                  </a:lnTo>
                  <a:lnTo>
                    <a:pt x="1328623" y="3101733"/>
                  </a:lnTo>
                  <a:lnTo>
                    <a:pt x="1328623" y="3114433"/>
                  </a:lnTo>
                  <a:close/>
                </a:path>
                <a:path w="2195195" h="3114675">
                  <a:moveTo>
                    <a:pt x="1277823" y="3114433"/>
                  </a:moveTo>
                  <a:lnTo>
                    <a:pt x="1239723" y="3114433"/>
                  </a:lnTo>
                  <a:lnTo>
                    <a:pt x="1239723" y="3101733"/>
                  </a:lnTo>
                  <a:lnTo>
                    <a:pt x="1277823" y="3101733"/>
                  </a:lnTo>
                  <a:lnTo>
                    <a:pt x="1277823" y="3114433"/>
                  </a:lnTo>
                  <a:close/>
                </a:path>
                <a:path w="2195195" h="3114675">
                  <a:moveTo>
                    <a:pt x="1227023" y="3114433"/>
                  </a:moveTo>
                  <a:lnTo>
                    <a:pt x="1188923" y="3114433"/>
                  </a:lnTo>
                  <a:lnTo>
                    <a:pt x="1188923" y="3101733"/>
                  </a:lnTo>
                  <a:lnTo>
                    <a:pt x="1227023" y="3101733"/>
                  </a:lnTo>
                  <a:lnTo>
                    <a:pt x="1227023" y="3114433"/>
                  </a:lnTo>
                  <a:close/>
                </a:path>
                <a:path w="2195195" h="3114675">
                  <a:moveTo>
                    <a:pt x="1176223" y="3114433"/>
                  </a:moveTo>
                  <a:lnTo>
                    <a:pt x="1138123" y="3114433"/>
                  </a:lnTo>
                  <a:lnTo>
                    <a:pt x="1138123" y="3101733"/>
                  </a:lnTo>
                  <a:lnTo>
                    <a:pt x="1176223" y="3101733"/>
                  </a:lnTo>
                  <a:lnTo>
                    <a:pt x="1176223" y="3114433"/>
                  </a:lnTo>
                  <a:close/>
                </a:path>
                <a:path w="2195195" h="3114675">
                  <a:moveTo>
                    <a:pt x="1125423" y="3114433"/>
                  </a:moveTo>
                  <a:lnTo>
                    <a:pt x="1087323" y="3114433"/>
                  </a:lnTo>
                  <a:lnTo>
                    <a:pt x="1087323" y="3101733"/>
                  </a:lnTo>
                  <a:lnTo>
                    <a:pt x="1125423" y="3101733"/>
                  </a:lnTo>
                  <a:lnTo>
                    <a:pt x="1125423" y="3114433"/>
                  </a:lnTo>
                  <a:close/>
                </a:path>
                <a:path w="2195195" h="3114675">
                  <a:moveTo>
                    <a:pt x="1074623" y="3114433"/>
                  </a:moveTo>
                  <a:lnTo>
                    <a:pt x="1036523" y="3114433"/>
                  </a:lnTo>
                  <a:lnTo>
                    <a:pt x="1036523" y="3101733"/>
                  </a:lnTo>
                  <a:lnTo>
                    <a:pt x="1074623" y="3101733"/>
                  </a:lnTo>
                  <a:lnTo>
                    <a:pt x="1074623" y="3114433"/>
                  </a:lnTo>
                  <a:close/>
                </a:path>
                <a:path w="2195195" h="3114675">
                  <a:moveTo>
                    <a:pt x="1023823" y="3114433"/>
                  </a:moveTo>
                  <a:lnTo>
                    <a:pt x="985723" y="3114433"/>
                  </a:lnTo>
                  <a:lnTo>
                    <a:pt x="985723" y="3101733"/>
                  </a:lnTo>
                  <a:lnTo>
                    <a:pt x="1023823" y="3101733"/>
                  </a:lnTo>
                  <a:lnTo>
                    <a:pt x="1023823" y="3114433"/>
                  </a:lnTo>
                  <a:close/>
                </a:path>
                <a:path w="2195195" h="3114675">
                  <a:moveTo>
                    <a:pt x="973023" y="3114433"/>
                  </a:moveTo>
                  <a:lnTo>
                    <a:pt x="934923" y="3114433"/>
                  </a:lnTo>
                  <a:lnTo>
                    <a:pt x="934923" y="3101733"/>
                  </a:lnTo>
                  <a:lnTo>
                    <a:pt x="973023" y="3101733"/>
                  </a:lnTo>
                  <a:lnTo>
                    <a:pt x="973023" y="3114433"/>
                  </a:lnTo>
                  <a:close/>
                </a:path>
                <a:path w="2195195" h="3114675">
                  <a:moveTo>
                    <a:pt x="922223" y="3114433"/>
                  </a:moveTo>
                  <a:lnTo>
                    <a:pt x="884123" y="3114433"/>
                  </a:lnTo>
                  <a:lnTo>
                    <a:pt x="884123" y="3101733"/>
                  </a:lnTo>
                  <a:lnTo>
                    <a:pt x="922223" y="3101733"/>
                  </a:lnTo>
                  <a:lnTo>
                    <a:pt x="922223" y="3114433"/>
                  </a:lnTo>
                  <a:close/>
                </a:path>
                <a:path w="2195195" h="3114675">
                  <a:moveTo>
                    <a:pt x="871423" y="3114433"/>
                  </a:moveTo>
                  <a:lnTo>
                    <a:pt x="833323" y="3114433"/>
                  </a:lnTo>
                  <a:lnTo>
                    <a:pt x="833323" y="3101733"/>
                  </a:lnTo>
                  <a:lnTo>
                    <a:pt x="871423" y="3101733"/>
                  </a:lnTo>
                  <a:lnTo>
                    <a:pt x="871423" y="3114433"/>
                  </a:lnTo>
                  <a:close/>
                </a:path>
                <a:path w="2195195" h="3114675">
                  <a:moveTo>
                    <a:pt x="820623" y="3114433"/>
                  </a:moveTo>
                  <a:lnTo>
                    <a:pt x="782523" y="3114433"/>
                  </a:lnTo>
                  <a:lnTo>
                    <a:pt x="782523" y="3101733"/>
                  </a:lnTo>
                  <a:lnTo>
                    <a:pt x="820623" y="3101733"/>
                  </a:lnTo>
                  <a:lnTo>
                    <a:pt x="820623" y="3114433"/>
                  </a:lnTo>
                  <a:close/>
                </a:path>
                <a:path w="2195195" h="3114675">
                  <a:moveTo>
                    <a:pt x="769823" y="3114433"/>
                  </a:moveTo>
                  <a:lnTo>
                    <a:pt x="731723" y="3114433"/>
                  </a:lnTo>
                  <a:lnTo>
                    <a:pt x="731723" y="3101733"/>
                  </a:lnTo>
                  <a:lnTo>
                    <a:pt x="769823" y="3101733"/>
                  </a:lnTo>
                  <a:lnTo>
                    <a:pt x="769823" y="3114433"/>
                  </a:lnTo>
                  <a:close/>
                </a:path>
                <a:path w="2195195" h="3114675">
                  <a:moveTo>
                    <a:pt x="719023" y="3114433"/>
                  </a:moveTo>
                  <a:lnTo>
                    <a:pt x="680923" y="3114433"/>
                  </a:lnTo>
                  <a:lnTo>
                    <a:pt x="680923" y="3101733"/>
                  </a:lnTo>
                  <a:lnTo>
                    <a:pt x="719023" y="3101733"/>
                  </a:lnTo>
                  <a:lnTo>
                    <a:pt x="719023" y="3114433"/>
                  </a:lnTo>
                  <a:close/>
                </a:path>
                <a:path w="2195195" h="3114675">
                  <a:moveTo>
                    <a:pt x="668223" y="3114433"/>
                  </a:moveTo>
                  <a:lnTo>
                    <a:pt x="630123" y="3114433"/>
                  </a:lnTo>
                  <a:lnTo>
                    <a:pt x="630123" y="3101733"/>
                  </a:lnTo>
                  <a:lnTo>
                    <a:pt x="668223" y="3101733"/>
                  </a:lnTo>
                  <a:lnTo>
                    <a:pt x="668223" y="3114433"/>
                  </a:lnTo>
                  <a:close/>
                </a:path>
                <a:path w="2195195" h="3114675">
                  <a:moveTo>
                    <a:pt x="617423" y="3114433"/>
                  </a:moveTo>
                  <a:lnTo>
                    <a:pt x="579323" y="3114433"/>
                  </a:lnTo>
                  <a:lnTo>
                    <a:pt x="579323" y="3101733"/>
                  </a:lnTo>
                  <a:lnTo>
                    <a:pt x="617423" y="3101733"/>
                  </a:lnTo>
                  <a:lnTo>
                    <a:pt x="617423" y="3114433"/>
                  </a:lnTo>
                  <a:close/>
                </a:path>
                <a:path w="2195195" h="3114675">
                  <a:moveTo>
                    <a:pt x="566623" y="3114433"/>
                  </a:moveTo>
                  <a:lnTo>
                    <a:pt x="528523" y="3114433"/>
                  </a:lnTo>
                  <a:lnTo>
                    <a:pt x="528523" y="3101733"/>
                  </a:lnTo>
                  <a:lnTo>
                    <a:pt x="566623" y="3101733"/>
                  </a:lnTo>
                  <a:lnTo>
                    <a:pt x="566623" y="3114433"/>
                  </a:lnTo>
                  <a:close/>
                </a:path>
                <a:path w="2195195" h="3114675">
                  <a:moveTo>
                    <a:pt x="515823" y="3114433"/>
                  </a:moveTo>
                  <a:lnTo>
                    <a:pt x="477723" y="3114433"/>
                  </a:lnTo>
                  <a:lnTo>
                    <a:pt x="477723" y="3101733"/>
                  </a:lnTo>
                  <a:lnTo>
                    <a:pt x="515823" y="3101733"/>
                  </a:lnTo>
                  <a:lnTo>
                    <a:pt x="515823" y="3114433"/>
                  </a:lnTo>
                  <a:close/>
                </a:path>
                <a:path w="2195195" h="3114675">
                  <a:moveTo>
                    <a:pt x="465023" y="3114433"/>
                  </a:moveTo>
                  <a:lnTo>
                    <a:pt x="426923" y="3114433"/>
                  </a:lnTo>
                  <a:lnTo>
                    <a:pt x="426923" y="3101733"/>
                  </a:lnTo>
                  <a:lnTo>
                    <a:pt x="465023" y="3101733"/>
                  </a:lnTo>
                  <a:lnTo>
                    <a:pt x="465023" y="3114433"/>
                  </a:lnTo>
                  <a:close/>
                </a:path>
                <a:path w="2195195" h="3114675">
                  <a:moveTo>
                    <a:pt x="414223" y="3114433"/>
                  </a:moveTo>
                  <a:lnTo>
                    <a:pt x="376123" y="3114433"/>
                  </a:lnTo>
                  <a:lnTo>
                    <a:pt x="376123" y="3101733"/>
                  </a:lnTo>
                  <a:lnTo>
                    <a:pt x="414223" y="3101733"/>
                  </a:lnTo>
                  <a:lnTo>
                    <a:pt x="414223" y="3114433"/>
                  </a:lnTo>
                  <a:close/>
                </a:path>
                <a:path w="2195195" h="3114675">
                  <a:moveTo>
                    <a:pt x="363423" y="3114433"/>
                  </a:moveTo>
                  <a:lnTo>
                    <a:pt x="325323" y="3114433"/>
                  </a:lnTo>
                  <a:lnTo>
                    <a:pt x="325323" y="3101733"/>
                  </a:lnTo>
                  <a:lnTo>
                    <a:pt x="363423" y="3101733"/>
                  </a:lnTo>
                  <a:lnTo>
                    <a:pt x="363423" y="3114433"/>
                  </a:lnTo>
                  <a:close/>
                </a:path>
                <a:path w="2195195" h="3114675">
                  <a:moveTo>
                    <a:pt x="312623" y="3114433"/>
                  </a:moveTo>
                  <a:lnTo>
                    <a:pt x="274523" y="3114433"/>
                  </a:lnTo>
                  <a:lnTo>
                    <a:pt x="274523" y="3101733"/>
                  </a:lnTo>
                  <a:lnTo>
                    <a:pt x="312623" y="3101733"/>
                  </a:lnTo>
                  <a:lnTo>
                    <a:pt x="312623" y="3114433"/>
                  </a:lnTo>
                  <a:close/>
                </a:path>
                <a:path w="2195195" h="3114675">
                  <a:moveTo>
                    <a:pt x="261823" y="3114433"/>
                  </a:moveTo>
                  <a:lnTo>
                    <a:pt x="223723" y="3114433"/>
                  </a:lnTo>
                  <a:lnTo>
                    <a:pt x="223723" y="3101733"/>
                  </a:lnTo>
                  <a:lnTo>
                    <a:pt x="261823" y="3101733"/>
                  </a:lnTo>
                  <a:lnTo>
                    <a:pt x="261823" y="3114433"/>
                  </a:lnTo>
                  <a:close/>
                </a:path>
                <a:path w="2195195" h="3114675">
                  <a:moveTo>
                    <a:pt x="211023" y="3114433"/>
                  </a:moveTo>
                  <a:lnTo>
                    <a:pt x="172923" y="3114433"/>
                  </a:lnTo>
                  <a:lnTo>
                    <a:pt x="172923" y="3101733"/>
                  </a:lnTo>
                  <a:lnTo>
                    <a:pt x="211023" y="3101733"/>
                  </a:lnTo>
                  <a:lnTo>
                    <a:pt x="211023" y="3114433"/>
                  </a:lnTo>
                  <a:close/>
                </a:path>
                <a:path w="2195195" h="3114675">
                  <a:moveTo>
                    <a:pt x="160223" y="3114433"/>
                  </a:moveTo>
                  <a:lnTo>
                    <a:pt x="122123" y="3114433"/>
                  </a:lnTo>
                  <a:lnTo>
                    <a:pt x="122123" y="3101733"/>
                  </a:lnTo>
                  <a:lnTo>
                    <a:pt x="160223" y="3101733"/>
                  </a:lnTo>
                  <a:lnTo>
                    <a:pt x="160223" y="3114433"/>
                  </a:lnTo>
                  <a:close/>
                </a:path>
                <a:path w="2195195" h="3114675">
                  <a:moveTo>
                    <a:pt x="109423" y="3114433"/>
                  </a:moveTo>
                  <a:lnTo>
                    <a:pt x="71323" y="3114433"/>
                  </a:lnTo>
                  <a:lnTo>
                    <a:pt x="71323" y="3101733"/>
                  </a:lnTo>
                  <a:lnTo>
                    <a:pt x="109423" y="3101733"/>
                  </a:lnTo>
                  <a:lnTo>
                    <a:pt x="109423" y="3114433"/>
                  </a:lnTo>
                  <a:close/>
                </a:path>
                <a:path w="2195195" h="3114675">
                  <a:moveTo>
                    <a:pt x="58623" y="3114433"/>
                  </a:moveTo>
                  <a:lnTo>
                    <a:pt x="20523" y="3114433"/>
                  </a:lnTo>
                  <a:lnTo>
                    <a:pt x="20523" y="3101733"/>
                  </a:lnTo>
                  <a:lnTo>
                    <a:pt x="58623" y="3101733"/>
                  </a:lnTo>
                  <a:lnTo>
                    <a:pt x="58623" y="3114433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76258" y="3945432"/>
              <a:ext cx="1525270" cy="666750"/>
            </a:xfrm>
            <a:custGeom>
              <a:avLst/>
              <a:gdLst/>
              <a:ahLst/>
              <a:cxnLst/>
              <a:rect l="l" t="t" r="r" b="b"/>
              <a:pathLst>
                <a:path w="1525270" h="666750">
                  <a:moveTo>
                    <a:pt x="1525193" y="666750"/>
                  </a:moveTo>
                  <a:lnTo>
                    <a:pt x="0" y="666750"/>
                  </a:lnTo>
                  <a:lnTo>
                    <a:pt x="0" y="0"/>
                  </a:lnTo>
                  <a:lnTo>
                    <a:pt x="1525193" y="377088"/>
                  </a:lnTo>
                  <a:lnTo>
                    <a:pt x="1525193" y="666750"/>
                  </a:lnTo>
                  <a:close/>
                </a:path>
              </a:pathLst>
            </a:custGeom>
            <a:solidFill>
              <a:srgbClr val="C93C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69908" y="3660952"/>
              <a:ext cx="2182495" cy="955040"/>
            </a:xfrm>
            <a:custGeom>
              <a:avLst/>
              <a:gdLst/>
              <a:ahLst/>
              <a:cxnLst/>
              <a:rect l="l" t="t" r="r" b="b"/>
              <a:pathLst>
                <a:path w="2182495" h="955039">
                  <a:moveTo>
                    <a:pt x="2182494" y="955039"/>
                  </a:moveTo>
                  <a:lnTo>
                    <a:pt x="0" y="955039"/>
                  </a:lnTo>
                  <a:lnTo>
                    <a:pt x="0" y="540130"/>
                  </a:lnTo>
                  <a:lnTo>
                    <a:pt x="2182494" y="0"/>
                  </a:lnTo>
                  <a:lnTo>
                    <a:pt x="2182494" y="955039"/>
                  </a:lnTo>
                  <a:close/>
                </a:path>
              </a:pathLst>
            </a:custGeom>
            <a:solidFill>
              <a:srgbClr val="F166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632492" y="4178973"/>
            <a:ext cx="4749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方法</a:t>
            </a: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14053" y="1683816"/>
            <a:ext cx="1981835" cy="2096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1615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404040"/>
                </a:solidFill>
                <a:latin typeface="Microsoft YaHei"/>
                <a:cs typeface="Microsoft YaHei"/>
              </a:rPr>
              <a:t>按特征关</a:t>
            </a:r>
            <a:r>
              <a:rPr dirty="0" sz="2200" spc="-5" b="1">
                <a:solidFill>
                  <a:srgbClr val="404040"/>
                </a:solidFill>
                <a:latin typeface="Microsoft YaHei"/>
                <a:cs typeface="Microsoft YaHei"/>
              </a:rPr>
              <a:t>联</a:t>
            </a:r>
            <a:endParaRPr sz="2200">
              <a:latin typeface="Microsoft YaHei"/>
              <a:cs typeface="Microsoft YaHei"/>
            </a:endParaRPr>
          </a:p>
          <a:p>
            <a:pPr marL="12700" marR="5080">
              <a:lnSpc>
                <a:spcPct val="119900"/>
              </a:lnSpc>
              <a:spcBef>
                <a:spcPts val="1575"/>
              </a:spcBef>
            </a:pPr>
            <a:r>
              <a:rPr dirty="0" sz="1400">
                <a:latin typeface="Microsoft YaHei"/>
                <a:cs typeface="Microsoft YaHei"/>
              </a:rPr>
              <a:t>分别从</a:t>
            </a:r>
            <a:r>
              <a:rPr dirty="0" sz="1400" spc="-5">
                <a:latin typeface="Arial"/>
                <a:cs typeface="Arial"/>
              </a:rPr>
              <a:t>Jacoco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XML</a:t>
            </a:r>
            <a:r>
              <a:rPr dirty="0" sz="1400">
                <a:latin typeface="Microsoft YaHei"/>
                <a:cs typeface="Microsoft YaHei"/>
              </a:rPr>
              <a:t>报</a:t>
            </a:r>
            <a:r>
              <a:rPr dirty="0" sz="1400" spc="5">
                <a:latin typeface="Microsoft YaHei"/>
                <a:cs typeface="Microsoft YaHei"/>
              </a:rPr>
              <a:t>告 </a:t>
            </a:r>
            <a:r>
              <a:rPr dirty="0" sz="1400">
                <a:latin typeface="Microsoft YaHei"/>
                <a:cs typeface="Microsoft YaHei"/>
              </a:rPr>
              <a:t>和源码中提取方法的</a:t>
            </a:r>
            <a:r>
              <a:rPr dirty="0" sz="1400" spc="5">
                <a:latin typeface="Microsoft YaHei"/>
                <a:cs typeface="Microsoft YaHei"/>
              </a:rPr>
              <a:t>参 </a:t>
            </a:r>
            <a:r>
              <a:rPr dirty="0" sz="1400">
                <a:latin typeface="Microsoft YaHei"/>
                <a:cs typeface="Microsoft YaHei"/>
              </a:rPr>
              <a:t>数类型，行数，分支数</a:t>
            </a:r>
            <a:r>
              <a:rPr dirty="0" sz="1400">
                <a:latin typeface="Microsoft YaHei"/>
                <a:cs typeface="Microsoft YaHei"/>
              </a:rPr>
              <a:t>， </a:t>
            </a:r>
            <a:r>
              <a:rPr dirty="0" sz="1400">
                <a:latin typeface="Microsoft YaHei"/>
                <a:cs typeface="Microsoft YaHei"/>
              </a:rPr>
              <a:t>指令数，有效代码行</a:t>
            </a:r>
            <a:r>
              <a:rPr dirty="0" sz="1400" spc="5">
                <a:latin typeface="Microsoft YaHei"/>
                <a:cs typeface="Microsoft YaHei"/>
              </a:rPr>
              <a:t>等 </a:t>
            </a:r>
            <a:r>
              <a:rPr dirty="0" sz="1400">
                <a:latin typeface="Microsoft YaHei"/>
                <a:cs typeface="Microsoft YaHei"/>
              </a:rPr>
              <a:t>要素作为标识，通过</a:t>
            </a:r>
            <a:r>
              <a:rPr dirty="0" sz="1400" spc="5">
                <a:latin typeface="Microsoft YaHei"/>
                <a:cs typeface="Microsoft YaHei"/>
              </a:rPr>
              <a:t>标 </a:t>
            </a:r>
            <a:r>
              <a:rPr dirty="0" sz="1400">
                <a:latin typeface="Microsoft YaHei"/>
                <a:cs typeface="Microsoft YaHei"/>
              </a:rPr>
              <a:t>识进行匹配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47132" y="3159251"/>
            <a:ext cx="3896995" cy="1616075"/>
            <a:chOff x="5247132" y="3159251"/>
            <a:chExt cx="3896995" cy="16160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7132" y="3159251"/>
              <a:ext cx="3896867" cy="16154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3708" y="3503675"/>
              <a:ext cx="276225" cy="1217930"/>
            </a:xfrm>
            <a:custGeom>
              <a:avLst/>
              <a:gdLst/>
              <a:ahLst/>
              <a:cxnLst/>
              <a:rect l="l" t="t" r="r" b="b"/>
              <a:pathLst>
                <a:path w="276225" h="1217929">
                  <a:moveTo>
                    <a:pt x="228600" y="1217676"/>
                  </a:moveTo>
                  <a:lnTo>
                    <a:pt x="45719" y="1217676"/>
                  </a:lnTo>
                  <a:lnTo>
                    <a:pt x="28017" y="1214004"/>
                  </a:lnTo>
                  <a:lnTo>
                    <a:pt x="13506" y="1204169"/>
                  </a:lnTo>
                  <a:lnTo>
                    <a:pt x="3671" y="1189658"/>
                  </a:lnTo>
                  <a:lnTo>
                    <a:pt x="0" y="1171956"/>
                  </a:lnTo>
                  <a:lnTo>
                    <a:pt x="0" y="45720"/>
                  </a:lnTo>
                  <a:lnTo>
                    <a:pt x="3671" y="27732"/>
                  </a:lnTo>
                  <a:lnTo>
                    <a:pt x="13506" y="13125"/>
                  </a:lnTo>
                  <a:lnTo>
                    <a:pt x="28017" y="3386"/>
                  </a:lnTo>
                  <a:lnTo>
                    <a:pt x="45719" y="0"/>
                  </a:lnTo>
                  <a:lnTo>
                    <a:pt x="228600" y="0"/>
                  </a:lnTo>
                  <a:lnTo>
                    <a:pt x="246826" y="3386"/>
                  </a:lnTo>
                  <a:lnTo>
                    <a:pt x="261670" y="13125"/>
                  </a:lnTo>
                  <a:lnTo>
                    <a:pt x="271791" y="27732"/>
                  </a:lnTo>
                  <a:lnTo>
                    <a:pt x="275843" y="45720"/>
                  </a:lnTo>
                  <a:lnTo>
                    <a:pt x="275843" y="1171956"/>
                  </a:lnTo>
                  <a:lnTo>
                    <a:pt x="271791" y="1189658"/>
                  </a:lnTo>
                  <a:lnTo>
                    <a:pt x="261670" y="1204169"/>
                  </a:lnTo>
                  <a:lnTo>
                    <a:pt x="246826" y="1214004"/>
                  </a:lnTo>
                  <a:lnTo>
                    <a:pt x="228600" y="12176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166359" y="1004316"/>
            <a:ext cx="3977640" cy="1717675"/>
            <a:chOff x="5166359" y="1004316"/>
            <a:chExt cx="3977640" cy="17176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6359" y="1004316"/>
              <a:ext cx="3977640" cy="17175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2955" y="1141476"/>
              <a:ext cx="153924" cy="764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33060" y="1276984"/>
              <a:ext cx="1830705" cy="1102360"/>
            </a:xfrm>
            <a:custGeom>
              <a:avLst/>
              <a:gdLst/>
              <a:ahLst/>
              <a:cxnLst/>
              <a:rect l="l" t="t" r="r" b="b"/>
              <a:pathLst>
                <a:path w="1830704" h="1102360">
                  <a:moveTo>
                    <a:pt x="365760" y="5689"/>
                  </a:moveTo>
                  <a:lnTo>
                    <a:pt x="360070" y="0"/>
                  </a:lnTo>
                  <a:lnTo>
                    <a:pt x="353568" y="127"/>
                  </a:lnTo>
                  <a:lnTo>
                    <a:pt x="5689" y="0"/>
                  </a:lnTo>
                  <a:lnTo>
                    <a:pt x="0" y="5689"/>
                  </a:lnTo>
                  <a:lnTo>
                    <a:pt x="0" y="12319"/>
                  </a:lnTo>
                  <a:lnTo>
                    <a:pt x="0" y="70510"/>
                  </a:lnTo>
                  <a:lnTo>
                    <a:pt x="5689" y="76200"/>
                  </a:lnTo>
                  <a:lnTo>
                    <a:pt x="12192" y="76327"/>
                  </a:lnTo>
                  <a:lnTo>
                    <a:pt x="360070" y="76200"/>
                  </a:lnTo>
                  <a:lnTo>
                    <a:pt x="365760" y="70510"/>
                  </a:lnTo>
                  <a:lnTo>
                    <a:pt x="365760" y="5689"/>
                  </a:lnTo>
                  <a:close/>
                </a:path>
                <a:path w="1830704" h="1102360">
                  <a:moveTo>
                    <a:pt x="1825752" y="1033399"/>
                  </a:moveTo>
                  <a:lnTo>
                    <a:pt x="1824990" y="1026515"/>
                  </a:lnTo>
                  <a:lnTo>
                    <a:pt x="1818919" y="1020445"/>
                  </a:lnTo>
                  <a:lnTo>
                    <a:pt x="1812036" y="1021207"/>
                  </a:lnTo>
                  <a:lnTo>
                    <a:pt x="531876" y="1021207"/>
                  </a:lnTo>
                  <a:lnTo>
                    <a:pt x="524230" y="1020445"/>
                  </a:lnTo>
                  <a:lnTo>
                    <a:pt x="518160" y="1026515"/>
                  </a:lnTo>
                  <a:lnTo>
                    <a:pt x="518160" y="1033399"/>
                  </a:lnTo>
                  <a:lnTo>
                    <a:pt x="518160" y="1095654"/>
                  </a:lnTo>
                  <a:lnTo>
                    <a:pt x="524230" y="1101725"/>
                  </a:lnTo>
                  <a:lnTo>
                    <a:pt x="531876" y="1101979"/>
                  </a:lnTo>
                  <a:lnTo>
                    <a:pt x="1812036" y="1101979"/>
                  </a:lnTo>
                  <a:lnTo>
                    <a:pt x="1818919" y="1101725"/>
                  </a:lnTo>
                  <a:lnTo>
                    <a:pt x="1824990" y="1095654"/>
                  </a:lnTo>
                  <a:lnTo>
                    <a:pt x="1825752" y="1088263"/>
                  </a:lnTo>
                  <a:lnTo>
                    <a:pt x="1825752" y="1033399"/>
                  </a:lnTo>
                  <a:close/>
                </a:path>
                <a:path w="1830704" h="1102360">
                  <a:moveTo>
                    <a:pt x="1825752" y="905383"/>
                  </a:moveTo>
                  <a:lnTo>
                    <a:pt x="1824990" y="897610"/>
                  </a:lnTo>
                  <a:lnTo>
                    <a:pt x="1818919" y="891540"/>
                  </a:lnTo>
                  <a:lnTo>
                    <a:pt x="524230" y="891540"/>
                  </a:lnTo>
                  <a:lnTo>
                    <a:pt x="518160" y="897610"/>
                  </a:lnTo>
                  <a:lnTo>
                    <a:pt x="518160" y="905383"/>
                  </a:lnTo>
                  <a:lnTo>
                    <a:pt x="518160" y="966749"/>
                  </a:lnTo>
                  <a:lnTo>
                    <a:pt x="524230" y="972820"/>
                  </a:lnTo>
                  <a:lnTo>
                    <a:pt x="531876" y="972439"/>
                  </a:lnTo>
                  <a:lnTo>
                    <a:pt x="1812036" y="972439"/>
                  </a:lnTo>
                  <a:lnTo>
                    <a:pt x="1818919" y="972820"/>
                  </a:lnTo>
                  <a:lnTo>
                    <a:pt x="1824990" y="966749"/>
                  </a:lnTo>
                  <a:lnTo>
                    <a:pt x="1825752" y="958723"/>
                  </a:lnTo>
                  <a:lnTo>
                    <a:pt x="1825752" y="905383"/>
                  </a:lnTo>
                  <a:close/>
                </a:path>
                <a:path w="1830704" h="1102360">
                  <a:moveTo>
                    <a:pt x="1829435" y="765530"/>
                  </a:moveTo>
                  <a:lnTo>
                    <a:pt x="1823364" y="759460"/>
                  </a:lnTo>
                  <a:lnTo>
                    <a:pt x="1816608" y="759079"/>
                  </a:lnTo>
                  <a:lnTo>
                    <a:pt x="536448" y="759079"/>
                  </a:lnTo>
                  <a:lnTo>
                    <a:pt x="528675" y="759460"/>
                  </a:lnTo>
                  <a:lnTo>
                    <a:pt x="522605" y="765530"/>
                  </a:lnTo>
                  <a:lnTo>
                    <a:pt x="522732" y="772795"/>
                  </a:lnTo>
                  <a:lnTo>
                    <a:pt x="522605" y="834669"/>
                  </a:lnTo>
                  <a:lnTo>
                    <a:pt x="528675" y="840740"/>
                  </a:lnTo>
                  <a:lnTo>
                    <a:pt x="536448" y="841375"/>
                  </a:lnTo>
                  <a:lnTo>
                    <a:pt x="1816608" y="841375"/>
                  </a:lnTo>
                  <a:lnTo>
                    <a:pt x="1823364" y="840740"/>
                  </a:lnTo>
                  <a:lnTo>
                    <a:pt x="1829435" y="834669"/>
                  </a:lnTo>
                  <a:lnTo>
                    <a:pt x="1828800" y="827659"/>
                  </a:lnTo>
                  <a:lnTo>
                    <a:pt x="1828800" y="772795"/>
                  </a:lnTo>
                  <a:lnTo>
                    <a:pt x="1829435" y="765530"/>
                  </a:lnTo>
                  <a:close/>
                </a:path>
                <a:path w="1830704" h="1102360">
                  <a:moveTo>
                    <a:pt x="1829435" y="382625"/>
                  </a:moveTo>
                  <a:lnTo>
                    <a:pt x="1823364" y="376555"/>
                  </a:lnTo>
                  <a:lnTo>
                    <a:pt x="528675" y="376555"/>
                  </a:lnTo>
                  <a:lnTo>
                    <a:pt x="522605" y="382625"/>
                  </a:lnTo>
                  <a:lnTo>
                    <a:pt x="522732" y="390271"/>
                  </a:lnTo>
                  <a:lnTo>
                    <a:pt x="522605" y="451764"/>
                  </a:lnTo>
                  <a:lnTo>
                    <a:pt x="528675" y="457835"/>
                  </a:lnTo>
                  <a:lnTo>
                    <a:pt x="536448" y="457327"/>
                  </a:lnTo>
                  <a:lnTo>
                    <a:pt x="1816608" y="457327"/>
                  </a:lnTo>
                  <a:lnTo>
                    <a:pt x="1823364" y="457835"/>
                  </a:lnTo>
                  <a:lnTo>
                    <a:pt x="1829435" y="451764"/>
                  </a:lnTo>
                  <a:lnTo>
                    <a:pt x="1828800" y="443611"/>
                  </a:lnTo>
                  <a:lnTo>
                    <a:pt x="1828800" y="390271"/>
                  </a:lnTo>
                  <a:lnTo>
                    <a:pt x="1829435" y="382625"/>
                  </a:lnTo>
                  <a:close/>
                </a:path>
                <a:path w="1830704" h="1102360">
                  <a:moveTo>
                    <a:pt x="1830324" y="640207"/>
                  </a:moveTo>
                  <a:lnTo>
                    <a:pt x="1830070" y="633450"/>
                  </a:lnTo>
                  <a:lnTo>
                    <a:pt x="1823999" y="627380"/>
                  </a:lnTo>
                  <a:lnTo>
                    <a:pt x="1816608" y="628015"/>
                  </a:lnTo>
                  <a:lnTo>
                    <a:pt x="536448" y="628015"/>
                  </a:lnTo>
                  <a:lnTo>
                    <a:pt x="529310" y="627380"/>
                  </a:lnTo>
                  <a:lnTo>
                    <a:pt x="523240" y="633450"/>
                  </a:lnTo>
                  <a:lnTo>
                    <a:pt x="522732" y="640207"/>
                  </a:lnTo>
                  <a:lnTo>
                    <a:pt x="522732" y="695071"/>
                  </a:lnTo>
                  <a:lnTo>
                    <a:pt x="523240" y="702589"/>
                  </a:lnTo>
                  <a:lnTo>
                    <a:pt x="529310" y="708660"/>
                  </a:lnTo>
                  <a:lnTo>
                    <a:pt x="536448" y="708787"/>
                  </a:lnTo>
                  <a:lnTo>
                    <a:pt x="1823999" y="708660"/>
                  </a:lnTo>
                  <a:lnTo>
                    <a:pt x="1830070" y="702589"/>
                  </a:lnTo>
                  <a:lnTo>
                    <a:pt x="1830324" y="695071"/>
                  </a:lnTo>
                  <a:lnTo>
                    <a:pt x="1830324" y="640207"/>
                  </a:lnTo>
                  <a:close/>
                </a:path>
                <a:path w="1830704" h="1102360">
                  <a:moveTo>
                    <a:pt x="1830324" y="521335"/>
                  </a:moveTo>
                  <a:lnTo>
                    <a:pt x="1830070" y="513727"/>
                  </a:lnTo>
                  <a:lnTo>
                    <a:pt x="1824329" y="508000"/>
                  </a:lnTo>
                  <a:lnTo>
                    <a:pt x="1816608" y="507619"/>
                  </a:lnTo>
                  <a:lnTo>
                    <a:pt x="530352" y="507619"/>
                  </a:lnTo>
                  <a:lnTo>
                    <a:pt x="523887" y="508000"/>
                  </a:lnTo>
                  <a:lnTo>
                    <a:pt x="518160" y="513727"/>
                  </a:lnTo>
                  <a:lnTo>
                    <a:pt x="518160" y="521335"/>
                  </a:lnTo>
                  <a:lnTo>
                    <a:pt x="518160" y="579107"/>
                  </a:lnTo>
                  <a:lnTo>
                    <a:pt x="523887" y="584835"/>
                  </a:lnTo>
                  <a:lnTo>
                    <a:pt x="530352" y="585343"/>
                  </a:lnTo>
                  <a:lnTo>
                    <a:pt x="1816608" y="585343"/>
                  </a:lnTo>
                  <a:lnTo>
                    <a:pt x="1824329" y="584835"/>
                  </a:lnTo>
                  <a:lnTo>
                    <a:pt x="1830070" y="579107"/>
                  </a:lnTo>
                  <a:lnTo>
                    <a:pt x="1830324" y="571627"/>
                  </a:lnTo>
                  <a:lnTo>
                    <a:pt x="1830324" y="52133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0785" y="175259"/>
            <a:ext cx="2159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覆盖率汇总报表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92" y="885444"/>
            <a:ext cx="9044940" cy="3748404"/>
            <a:chOff x="50292" y="885444"/>
            <a:chExt cx="9044940" cy="374840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92" y="885444"/>
              <a:ext cx="9044940" cy="37481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0792" y="1693163"/>
              <a:ext cx="408940" cy="2856230"/>
            </a:xfrm>
            <a:custGeom>
              <a:avLst/>
              <a:gdLst/>
              <a:ahLst/>
              <a:cxnLst/>
              <a:rect l="l" t="t" r="r" b="b"/>
              <a:pathLst>
                <a:path w="408940" h="2856229">
                  <a:moveTo>
                    <a:pt x="341376" y="2855976"/>
                  </a:moveTo>
                  <a:lnTo>
                    <a:pt x="68579" y="2855976"/>
                  </a:lnTo>
                  <a:lnTo>
                    <a:pt x="42071" y="2850619"/>
                  </a:lnTo>
                  <a:lnTo>
                    <a:pt x="20378" y="2835978"/>
                  </a:lnTo>
                  <a:lnTo>
                    <a:pt x="5641" y="2814190"/>
                  </a:lnTo>
                  <a:lnTo>
                    <a:pt x="0" y="2787396"/>
                  </a:lnTo>
                  <a:lnTo>
                    <a:pt x="0" y="68580"/>
                  </a:lnTo>
                  <a:lnTo>
                    <a:pt x="5641" y="41999"/>
                  </a:lnTo>
                  <a:lnTo>
                    <a:pt x="20378" y="20283"/>
                  </a:lnTo>
                  <a:lnTo>
                    <a:pt x="42071" y="5570"/>
                  </a:lnTo>
                  <a:lnTo>
                    <a:pt x="68579" y="0"/>
                  </a:lnTo>
                  <a:lnTo>
                    <a:pt x="341376" y="0"/>
                  </a:lnTo>
                  <a:lnTo>
                    <a:pt x="367503" y="5570"/>
                  </a:lnTo>
                  <a:lnTo>
                    <a:pt x="388910" y="20283"/>
                  </a:lnTo>
                  <a:lnTo>
                    <a:pt x="403314" y="41999"/>
                  </a:lnTo>
                  <a:lnTo>
                    <a:pt x="408431" y="68580"/>
                  </a:lnTo>
                  <a:lnTo>
                    <a:pt x="408431" y="2787396"/>
                  </a:lnTo>
                  <a:lnTo>
                    <a:pt x="403314" y="2814190"/>
                  </a:lnTo>
                  <a:lnTo>
                    <a:pt x="388910" y="2835978"/>
                  </a:lnTo>
                  <a:lnTo>
                    <a:pt x="367503" y="2850619"/>
                  </a:lnTo>
                  <a:lnTo>
                    <a:pt x="341376" y="28559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073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信息反馈时效的重要性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744" y="911352"/>
            <a:ext cx="5460491" cy="38541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提升覆盖率信息反馈时效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744" y="1349375"/>
            <a:ext cx="4838700" cy="18961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2655" y="1525269"/>
            <a:ext cx="482600" cy="955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0485" marR="75565" indent="-17145">
              <a:lnSpc>
                <a:spcPct val="100000"/>
              </a:lnSpc>
              <a:spcBef>
                <a:spcPts val="105"/>
              </a:spcBef>
            </a:pP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Jacoc</a:t>
            </a:r>
            <a:r>
              <a:rPr dirty="0" sz="800" b="1">
                <a:solidFill>
                  <a:srgbClr val="FFFFFF"/>
                </a:solidFill>
                <a:latin typeface="Microsoft YaHei"/>
                <a:cs typeface="Microsoft YaHei"/>
              </a:rPr>
              <a:t>o  </a:t>
            </a:r>
            <a:r>
              <a:rPr dirty="0" sz="800" spc="-5" b="1">
                <a:solidFill>
                  <a:srgbClr val="FFFFFF"/>
                </a:solidFill>
                <a:latin typeface="Microsoft YaHei"/>
                <a:cs typeface="Microsoft YaHei"/>
              </a:rPr>
              <a:t>Agent</a:t>
            </a:r>
            <a:endParaRPr sz="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应用 程序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7985" y="1704339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定 时 采 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269" y="1365249"/>
            <a:ext cx="2038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应 用 节 点  </a:t>
            </a:r>
            <a:r>
              <a:rPr dirty="0" sz="1400" b="1">
                <a:solidFill>
                  <a:srgbClr val="F8811F"/>
                </a:solidFill>
                <a:latin typeface="Microsoft YaHei"/>
                <a:cs typeface="Microsoft YaHei"/>
              </a:rPr>
              <a:t>1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4600" y="1663826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前 置 分 发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83229" y="1539875"/>
            <a:ext cx="2531110" cy="1437640"/>
            <a:chOff x="2983229" y="1539875"/>
            <a:chExt cx="2531110" cy="14376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3229" y="1539875"/>
              <a:ext cx="971549" cy="3028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1716" y="1881504"/>
              <a:ext cx="1282623" cy="312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1716" y="2282190"/>
              <a:ext cx="1282623" cy="312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1716" y="2665094"/>
              <a:ext cx="1282623" cy="3124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51504" y="2068195"/>
            <a:ext cx="63373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5">
                <a:solidFill>
                  <a:srgbClr val="FFFFFF"/>
                </a:solidFill>
                <a:latin typeface="SimSun"/>
                <a:cs typeface="SimSun"/>
              </a:rPr>
              <a:t>Kafk</a:t>
            </a:r>
            <a:r>
              <a:rPr dirty="0" sz="1900" spc="-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7334" y="1358847"/>
            <a:ext cx="989965" cy="160464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 indent="27940">
              <a:lnSpc>
                <a:spcPct val="137900"/>
              </a:lnSpc>
              <a:spcBef>
                <a:spcPts val="17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计算引擎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特征计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算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变更识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别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汇总重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置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78600" y="1394460"/>
            <a:ext cx="400685" cy="1764030"/>
            <a:chOff x="6578600" y="1394460"/>
            <a:chExt cx="400685" cy="1764030"/>
          </a:xfrm>
        </p:grpSpPr>
        <p:sp>
          <p:nvSpPr>
            <p:cNvPr id="16" name="object 16"/>
            <p:cNvSpPr/>
            <p:nvPr/>
          </p:nvSpPr>
          <p:spPr>
            <a:xfrm>
              <a:off x="6588251" y="1403604"/>
              <a:ext cx="381000" cy="1744980"/>
            </a:xfrm>
            <a:custGeom>
              <a:avLst/>
              <a:gdLst/>
              <a:ahLst/>
              <a:cxnLst/>
              <a:rect l="l" t="t" r="r" b="b"/>
              <a:pathLst>
                <a:path w="381000" h="1744980">
                  <a:moveTo>
                    <a:pt x="381000" y="1744980"/>
                  </a:moveTo>
                  <a:lnTo>
                    <a:pt x="0" y="1744980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174498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78600" y="1394460"/>
              <a:ext cx="400685" cy="1764030"/>
            </a:xfrm>
            <a:custGeom>
              <a:avLst/>
              <a:gdLst/>
              <a:ahLst/>
              <a:cxnLst/>
              <a:rect l="l" t="t" r="r" b="b"/>
              <a:pathLst>
                <a:path w="400684" h="1764030">
                  <a:moveTo>
                    <a:pt x="400684" y="1764029"/>
                  </a:moveTo>
                  <a:lnTo>
                    <a:pt x="0" y="1764029"/>
                  </a:lnTo>
                  <a:lnTo>
                    <a:pt x="0" y="0"/>
                  </a:lnTo>
                  <a:lnTo>
                    <a:pt x="400684" y="0"/>
                  </a:lnTo>
                  <a:lnTo>
                    <a:pt x="400684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1744979"/>
                  </a:lnTo>
                  <a:lnTo>
                    <a:pt x="9525" y="1744979"/>
                  </a:lnTo>
                  <a:lnTo>
                    <a:pt x="19050" y="1754504"/>
                  </a:lnTo>
                  <a:lnTo>
                    <a:pt x="400684" y="1754504"/>
                  </a:lnTo>
                  <a:lnTo>
                    <a:pt x="400684" y="1764029"/>
                  </a:lnTo>
                  <a:close/>
                </a:path>
                <a:path w="400684" h="176403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400684" h="1764030">
                  <a:moveTo>
                    <a:pt x="381634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81634" y="9524"/>
                  </a:lnTo>
                  <a:lnTo>
                    <a:pt x="381634" y="19049"/>
                  </a:lnTo>
                  <a:close/>
                </a:path>
                <a:path w="400684" h="1764030">
                  <a:moveTo>
                    <a:pt x="381634" y="1754504"/>
                  </a:moveTo>
                  <a:lnTo>
                    <a:pt x="381634" y="9524"/>
                  </a:lnTo>
                  <a:lnTo>
                    <a:pt x="391159" y="19049"/>
                  </a:lnTo>
                  <a:lnTo>
                    <a:pt x="400684" y="19049"/>
                  </a:lnTo>
                  <a:lnTo>
                    <a:pt x="400684" y="1744979"/>
                  </a:lnTo>
                  <a:lnTo>
                    <a:pt x="391159" y="1744979"/>
                  </a:lnTo>
                  <a:lnTo>
                    <a:pt x="381634" y="1754504"/>
                  </a:lnTo>
                  <a:close/>
                </a:path>
                <a:path w="400684" h="1764030">
                  <a:moveTo>
                    <a:pt x="400684" y="19049"/>
                  </a:moveTo>
                  <a:lnTo>
                    <a:pt x="391159" y="19049"/>
                  </a:lnTo>
                  <a:lnTo>
                    <a:pt x="381634" y="9524"/>
                  </a:lnTo>
                  <a:lnTo>
                    <a:pt x="400684" y="9524"/>
                  </a:lnTo>
                  <a:lnTo>
                    <a:pt x="400684" y="19049"/>
                  </a:lnTo>
                  <a:close/>
                </a:path>
                <a:path w="400684" h="1764030">
                  <a:moveTo>
                    <a:pt x="19050" y="1754504"/>
                  </a:moveTo>
                  <a:lnTo>
                    <a:pt x="9525" y="1744979"/>
                  </a:lnTo>
                  <a:lnTo>
                    <a:pt x="19050" y="1744979"/>
                  </a:lnTo>
                  <a:lnTo>
                    <a:pt x="19050" y="1754504"/>
                  </a:lnTo>
                  <a:close/>
                </a:path>
                <a:path w="400684" h="1764030">
                  <a:moveTo>
                    <a:pt x="381634" y="1754504"/>
                  </a:moveTo>
                  <a:lnTo>
                    <a:pt x="19050" y="1754504"/>
                  </a:lnTo>
                  <a:lnTo>
                    <a:pt x="19050" y="1744979"/>
                  </a:lnTo>
                  <a:lnTo>
                    <a:pt x="381634" y="1744979"/>
                  </a:lnTo>
                  <a:lnTo>
                    <a:pt x="381634" y="1754504"/>
                  </a:lnTo>
                  <a:close/>
                </a:path>
                <a:path w="400684" h="1764030">
                  <a:moveTo>
                    <a:pt x="400684" y="1754504"/>
                  </a:moveTo>
                  <a:lnTo>
                    <a:pt x="381634" y="1754504"/>
                  </a:lnTo>
                  <a:lnTo>
                    <a:pt x="391159" y="1744979"/>
                  </a:lnTo>
                  <a:lnTo>
                    <a:pt x="400684" y="1744979"/>
                  </a:lnTo>
                  <a:lnTo>
                    <a:pt x="400684" y="17545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588252" y="1403603"/>
            <a:ext cx="381000" cy="17449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algn="just" marL="75565" marR="685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展 示 服 务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86116" y="1805939"/>
            <a:ext cx="888491" cy="73304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035025" y="2020430"/>
            <a:ext cx="678180" cy="538480"/>
            <a:chOff x="7035025" y="2020430"/>
            <a:chExt cx="678180" cy="538480"/>
          </a:xfrm>
        </p:grpSpPr>
        <p:sp>
          <p:nvSpPr>
            <p:cNvPr id="21" name="object 21"/>
            <p:cNvSpPr/>
            <p:nvPr/>
          </p:nvSpPr>
          <p:spPr>
            <a:xfrm>
              <a:off x="7048500" y="2043684"/>
              <a:ext cx="650875" cy="492759"/>
            </a:xfrm>
            <a:custGeom>
              <a:avLst/>
              <a:gdLst/>
              <a:ahLst/>
              <a:cxnLst/>
              <a:rect l="l" t="t" r="r" b="b"/>
              <a:pathLst>
                <a:path w="650875" h="492760">
                  <a:moveTo>
                    <a:pt x="405383" y="492252"/>
                  </a:moveTo>
                  <a:lnTo>
                    <a:pt x="405383" y="368808"/>
                  </a:lnTo>
                  <a:lnTo>
                    <a:pt x="245364" y="368808"/>
                  </a:lnTo>
                  <a:lnTo>
                    <a:pt x="245364" y="492252"/>
                  </a:lnTo>
                  <a:lnTo>
                    <a:pt x="0" y="245364"/>
                  </a:lnTo>
                  <a:lnTo>
                    <a:pt x="245364" y="0"/>
                  </a:lnTo>
                  <a:lnTo>
                    <a:pt x="245364" y="123443"/>
                  </a:lnTo>
                  <a:lnTo>
                    <a:pt x="405383" y="123443"/>
                  </a:lnTo>
                  <a:lnTo>
                    <a:pt x="405383" y="0"/>
                  </a:lnTo>
                  <a:lnTo>
                    <a:pt x="650748" y="245364"/>
                  </a:lnTo>
                  <a:lnTo>
                    <a:pt x="405383" y="49225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35025" y="2020430"/>
              <a:ext cx="678180" cy="538480"/>
            </a:xfrm>
            <a:custGeom>
              <a:avLst/>
              <a:gdLst/>
              <a:ahLst/>
              <a:cxnLst/>
              <a:rect l="l" t="t" r="r" b="b"/>
              <a:pathLst>
                <a:path w="678179" h="538480">
                  <a:moveTo>
                    <a:pt x="269062" y="538124"/>
                  </a:moveTo>
                  <a:lnTo>
                    <a:pt x="0" y="269062"/>
                  </a:lnTo>
                  <a:lnTo>
                    <a:pt x="269062" y="0"/>
                  </a:lnTo>
                  <a:lnTo>
                    <a:pt x="269062" y="22999"/>
                  </a:lnTo>
                  <a:lnTo>
                    <a:pt x="250012" y="22999"/>
                  </a:lnTo>
                  <a:lnTo>
                    <a:pt x="250012" y="45986"/>
                  </a:lnTo>
                  <a:lnTo>
                    <a:pt x="33667" y="262331"/>
                  </a:lnTo>
                  <a:lnTo>
                    <a:pt x="20205" y="262331"/>
                  </a:lnTo>
                  <a:lnTo>
                    <a:pt x="20205" y="275793"/>
                  </a:lnTo>
                  <a:lnTo>
                    <a:pt x="33667" y="275793"/>
                  </a:lnTo>
                  <a:lnTo>
                    <a:pt x="250012" y="492137"/>
                  </a:lnTo>
                  <a:lnTo>
                    <a:pt x="250012" y="515124"/>
                  </a:lnTo>
                  <a:lnTo>
                    <a:pt x="269062" y="515124"/>
                  </a:lnTo>
                  <a:lnTo>
                    <a:pt x="269062" y="538124"/>
                  </a:lnTo>
                  <a:close/>
                </a:path>
                <a:path w="678179" h="538480">
                  <a:moveTo>
                    <a:pt x="408762" y="146024"/>
                  </a:moveTo>
                  <a:lnTo>
                    <a:pt x="408762" y="0"/>
                  </a:lnTo>
                  <a:lnTo>
                    <a:pt x="431761" y="22999"/>
                  </a:lnTo>
                  <a:lnTo>
                    <a:pt x="427812" y="22999"/>
                  </a:lnTo>
                  <a:lnTo>
                    <a:pt x="411556" y="29730"/>
                  </a:lnTo>
                  <a:lnTo>
                    <a:pt x="427812" y="45986"/>
                  </a:lnTo>
                  <a:lnTo>
                    <a:pt x="427812" y="136499"/>
                  </a:lnTo>
                  <a:lnTo>
                    <a:pt x="418287" y="136499"/>
                  </a:lnTo>
                  <a:lnTo>
                    <a:pt x="408762" y="146024"/>
                  </a:lnTo>
                  <a:close/>
                </a:path>
                <a:path w="678179" h="538480">
                  <a:moveTo>
                    <a:pt x="250012" y="45986"/>
                  </a:moveTo>
                  <a:lnTo>
                    <a:pt x="250012" y="22999"/>
                  </a:lnTo>
                  <a:lnTo>
                    <a:pt x="266268" y="29730"/>
                  </a:lnTo>
                  <a:lnTo>
                    <a:pt x="250012" y="45986"/>
                  </a:lnTo>
                  <a:close/>
                </a:path>
                <a:path w="678179" h="538480">
                  <a:moveTo>
                    <a:pt x="427812" y="155549"/>
                  </a:moveTo>
                  <a:lnTo>
                    <a:pt x="250012" y="155549"/>
                  </a:lnTo>
                  <a:lnTo>
                    <a:pt x="250012" y="45986"/>
                  </a:lnTo>
                  <a:lnTo>
                    <a:pt x="266268" y="29730"/>
                  </a:lnTo>
                  <a:lnTo>
                    <a:pt x="250012" y="22999"/>
                  </a:lnTo>
                  <a:lnTo>
                    <a:pt x="269062" y="22999"/>
                  </a:lnTo>
                  <a:lnTo>
                    <a:pt x="269062" y="136499"/>
                  </a:lnTo>
                  <a:lnTo>
                    <a:pt x="259537" y="136499"/>
                  </a:lnTo>
                  <a:lnTo>
                    <a:pt x="269062" y="146024"/>
                  </a:lnTo>
                  <a:lnTo>
                    <a:pt x="427812" y="146024"/>
                  </a:lnTo>
                  <a:lnTo>
                    <a:pt x="427812" y="155549"/>
                  </a:lnTo>
                  <a:close/>
                </a:path>
                <a:path w="678179" h="538480">
                  <a:moveTo>
                    <a:pt x="427812" y="45986"/>
                  </a:moveTo>
                  <a:lnTo>
                    <a:pt x="411556" y="29730"/>
                  </a:lnTo>
                  <a:lnTo>
                    <a:pt x="427812" y="22999"/>
                  </a:lnTo>
                  <a:lnTo>
                    <a:pt x="427812" y="45986"/>
                  </a:lnTo>
                  <a:close/>
                </a:path>
                <a:path w="678179" h="538480">
                  <a:moveTo>
                    <a:pt x="650887" y="269062"/>
                  </a:moveTo>
                  <a:lnTo>
                    <a:pt x="427812" y="45986"/>
                  </a:lnTo>
                  <a:lnTo>
                    <a:pt x="427812" y="22999"/>
                  </a:lnTo>
                  <a:lnTo>
                    <a:pt x="431761" y="22999"/>
                  </a:lnTo>
                  <a:lnTo>
                    <a:pt x="671093" y="262331"/>
                  </a:lnTo>
                  <a:lnTo>
                    <a:pt x="657618" y="262331"/>
                  </a:lnTo>
                  <a:lnTo>
                    <a:pt x="650887" y="269062"/>
                  </a:lnTo>
                  <a:close/>
                </a:path>
                <a:path w="678179" h="538480">
                  <a:moveTo>
                    <a:pt x="269062" y="146024"/>
                  </a:moveTo>
                  <a:lnTo>
                    <a:pt x="259537" y="136499"/>
                  </a:lnTo>
                  <a:lnTo>
                    <a:pt x="269062" y="136499"/>
                  </a:lnTo>
                  <a:lnTo>
                    <a:pt x="269062" y="146024"/>
                  </a:lnTo>
                  <a:close/>
                </a:path>
                <a:path w="678179" h="538480">
                  <a:moveTo>
                    <a:pt x="408762" y="146024"/>
                  </a:moveTo>
                  <a:lnTo>
                    <a:pt x="269062" y="146024"/>
                  </a:lnTo>
                  <a:lnTo>
                    <a:pt x="269062" y="136499"/>
                  </a:lnTo>
                  <a:lnTo>
                    <a:pt x="408762" y="136499"/>
                  </a:lnTo>
                  <a:lnTo>
                    <a:pt x="408762" y="146024"/>
                  </a:lnTo>
                  <a:close/>
                </a:path>
                <a:path w="678179" h="538480">
                  <a:moveTo>
                    <a:pt x="427812" y="146024"/>
                  </a:moveTo>
                  <a:lnTo>
                    <a:pt x="408762" y="146024"/>
                  </a:lnTo>
                  <a:lnTo>
                    <a:pt x="418287" y="136499"/>
                  </a:lnTo>
                  <a:lnTo>
                    <a:pt x="427812" y="136499"/>
                  </a:lnTo>
                  <a:lnTo>
                    <a:pt x="427812" y="146024"/>
                  </a:lnTo>
                  <a:close/>
                </a:path>
                <a:path w="678179" h="538480">
                  <a:moveTo>
                    <a:pt x="20205" y="275793"/>
                  </a:moveTo>
                  <a:lnTo>
                    <a:pt x="20205" y="262331"/>
                  </a:lnTo>
                  <a:lnTo>
                    <a:pt x="26936" y="269062"/>
                  </a:lnTo>
                  <a:lnTo>
                    <a:pt x="20205" y="275793"/>
                  </a:lnTo>
                  <a:close/>
                </a:path>
                <a:path w="678179" h="538480">
                  <a:moveTo>
                    <a:pt x="26936" y="269062"/>
                  </a:moveTo>
                  <a:lnTo>
                    <a:pt x="20205" y="262331"/>
                  </a:lnTo>
                  <a:lnTo>
                    <a:pt x="33667" y="262331"/>
                  </a:lnTo>
                  <a:lnTo>
                    <a:pt x="26936" y="269062"/>
                  </a:lnTo>
                  <a:close/>
                </a:path>
                <a:path w="678179" h="538480">
                  <a:moveTo>
                    <a:pt x="657618" y="275793"/>
                  </a:moveTo>
                  <a:lnTo>
                    <a:pt x="650887" y="269062"/>
                  </a:lnTo>
                  <a:lnTo>
                    <a:pt x="657618" y="262331"/>
                  </a:lnTo>
                  <a:lnTo>
                    <a:pt x="657618" y="275793"/>
                  </a:lnTo>
                  <a:close/>
                </a:path>
                <a:path w="678179" h="538480">
                  <a:moveTo>
                    <a:pt x="671093" y="275793"/>
                  </a:moveTo>
                  <a:lnTo>
                    <a:pt x="657618" y="275793"/>
                  </a:lnTo>
                  <a:lnTo>
                    <a:pt x="657618" y="262331"/>
                  </a:lnTo>
                  <a:lnTo>
                    <a:pt x="671093" y="262331"/>
                  </a:lnTo>
                  <a:lnTo>
                    <a:pt x="677824" y="269062"/>
                  </a:lnTo>
                  <a:lnTo>
                    <a:pt x="671093" y="275793"/>
                  </a:lnTo>
                  <a:close/>
                </a:path>
                <a:path w="678179" h="538480">
                  <a:moveTo>
                    <a:pt x="33667" y="275793"/>
                  </a:moveTo>
                  <a:lnTo>
                    <a:pt x="20205" y="275793"/>
                  </a:lnTo>
                  <a:lnTo>
                    <a:pt x="26936" y="269062"/>
                  </a:lnTo>
                  <a:lnTo>
                    <a:pt x="33667" y="275793"/>
                  </a:lnTo>
                  <a:close/>
                </a:path>
                <a:path w="678179" h="538480">
                  <a:moveTo>
                    <a:pt x="431761" y="515124"/>
                  </a:moveTo>
                  <a:lnTo>
                    <a:pt x="427812" y="515124"/>
                  </a:lnTo>
                  <a:lnTo>
                    <a:pt x="427812" y="492137"/>
                  </a:lnTo>
                  <a:lnTo>
                    <a:pt x="650887" y="269062"/>
                  </a:lnTo>
                  <a:lnTo>
                    <a:pt x="657618" y="275793"/>
                  </a:lnTo>
                  <a:lnTo>
                    <a:pt x="671093" y="275793"/>
                  </a:lnTo>
                  <a:lnTo>
                    <a:pt x="431761" y="515124"/>
                  </a:lnTo>
                  <a:close/>
                </a:path>
                <a:path w="678179" h="538480">
                  <a:moveTo>
                    <a:pt x="269062" y="515124"/>
                  </a:moveTo>
                  <a:lnTo>
                    <a:pt x="250012" y="515124"/>
                  </a:lnTo>
                  <a:lnTo>
                    <a:pt x="266268" y="508393"/>
                  </a:lnTo>
                  <a:lnTo>
                    <a:pt x="250012" y="492137"/>
                  </a:lnTo>
                  <a:lnTo>
                    <a:pt x="250012" y="382562"/>
                  </a:lnTo>
                  <a:lnTo>
                    <a:pt x="427812" y="382562"/>
                  </a:lnTo>
                  <a:lnTo>
                    <a:pt x="427812" y="392087"/>
                  </a:lnTo>
                  <a:lnTo>
                    <a:pt x="269062" y="392087"/>
                  </a:lnTo>
                  <a:lnTo>
                    <a:pt x="259537" y="401612"/>
                  </a:lnTo>
                  <a:lnTo>
                    <a:pt x="269062" y="401612"/>
                  </a:lnTo>
                  <a:lnTo>
                    <a:pt x="269062" y="515124"/>
                  </a:lnTo>
                  <a:close/>
                </a:path>
                <a:path w="678179" h="538480">
                  <a:moveTo>
                    <a:pt x="269062" y="401612"/>
                  </a:moveTo>
                  <a:lnTo>
                    <a:pt x="259537" y="401612"/>
                  </a:lnTo>
                  <a:lnTo>
                    <a:pt x="269062" y="392087"/>
                  </a:lnTo>
                  <a:lnTo>
                    <a:pt x="269062" y="401612"/>
                  </a:lnTo>
                  <a:close/>
                </a:path>
                <a:path w="678179" h="538480">
                  <a:moveTo>
                    <a:pt x="408762" y="401612"/>
                  </a:moveTo>
                  <a:lnTo>
                    <a:pt x="269062" y="401612"/>
                  </a:lnTo>
                  <a:lnTo>
                    <a:pt x="269062" y="392087"/>
                  </a:lnTo>
                  <a:lnTo>
                    <a:pt x="408762" y="392087"/>
                  </a:lnTo>
                  <a:lnTo>
                    <a:pt x="408762" y="401612"/>
                  </a:lnTo>
                  <a:close/>
                </a:path>
                <a:path w="678179" h="538480">
                  <a:moveTo>
                    <a:pt x="408762" y="538124"/>
                  </a:moveTo>
                  <a:lnTo>
                    <a:pt x="408762" y="392087"/>
                  </a:lnTo>
                  <a:lnTo>
                    <a:pt x="418287" y="401612"/>
                  </a:lnTo>
                  <a:lnTo>
                    <a:pt x="427812" y="401612"/>
                  </a:lnTo>
                  <a:lnTo>
                    <a:pt x="427812" y="492137"/>
                  </a:lnTo>
                  <a:lnTo>
                    <a:pt x="411556" y="508393"/>
                  </a:lnTo>
                  <a:lnTo>
                    <a:pt x="427812" y="515124"/>
                  </a:lnTo>
                  <a:lnTo>
                    <a:pt x="431761" y="515124"/>
                  </a:lnTo>
                  <a:lnTo>
                    <a:pt x="408762" y="538124"/>
                  </a:lnTo>
                  <a:close/>
                </a:path>
                <a:path w="678179" h="538480">
                  <a:moveTo>
                    <a:pt x="427812" y="401612"/>
                  </a:moveTo>
                  <a:lnTo>
                    <a:pt x="418287" y="401612"/>
                  </a:lnTo>
                  <a:lnTo>
                    <a:pt x="408762" y="392087"/>
                  </a:lnTo>
                  <a:lnTo>
                    <a:pt x="427812" y="392087"/>
                  </a:lnTo>
                  <a:lnTo>
                    <a:pt x="427812" y="401612"/>
                  </a:lnTo>
                  <a:close/>
                </a:path>
                <a:path w="678179" h="538480">
                  <a:moveTo>
                    <a:pt x="250012" y="515124"/>
                  </a:moveTo>
                  <a:lnTo>
                    <a:pt x="250012" y="492137"/>
                  </a:lnTo>
                  <a:lnTo>
                    <a:pt x="266268" y="508393"/>
                  </a:lnTo>
                  <a:lnTo>
                    <a:pt x="250012" y="515124"/>
                  </a:lnTo>
                  <a:close/>
                </a:path>
                <a:path w="678179" h="538480">
                  <a:moveTo>
                    <a:pt x="427812" y="515124"/>
                  </a:moveTo>
                  <a:lnTo>
                    <a:pt x="411556" y="508393"/>
                  </a:lnTo>
                  <a:lnTo>
                    <a:pt x="427812" y="492137"/>
                  </a:lnTo>
                  <a:lnTo>
                    <a:pt x="427812" y="515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240905" y="2092960"/>
            <a:ext cx="26670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>
                <a:solidFill>
                  <a:srgbClr val="FFFFFF"/>
                </a:solidFill>
                <a:latin typeface="SimSun"/>
                <a:cs typeface="SimSun"/>
              </a:rPr>
              <a:t>WS</a:t>
            </a:r>
            <a:endParaRPr sz="1900">
              <a:latin typeface="SimSun"/>
              <a:cs typeface="SimSu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11850" y="1384935"/>
            <a:ext cx="419734" cy="1783080"/>
            <a:chOff x="5911850" y="1384935"/>
            <a:chExt cx="419734" cy="1783080"/>
          </a:xfrm>
        </p:grpSpPr>
        <p:sp>
          <p:nvSpPr>
            <p:cNvPr id="25" name="object 25"/>
            <p:cNvSpPr/>
            <p:nvPr/>
          </p:nvSpPr>
          <p:spPr>
            <a:xfrm>
              <a:off x="5931407" y="1403604"/>
              <a:ext cx="381000" cy="1744980"/>
            </a:xfrm>
            <a:custGeom>
              <a:avLst/>
              <a:gdLst/>
              <a:ahLst/>
              <a:cxnLst/>
              <a:rect l="l" t="t" r="r" b="b"/>
              <a:pathLst>
                <a:path w="381000" h="1744980">
                  <a:moveTo>
                    <a:pt x="381000" y="1744980"/>
                  </a:moveTo>
                  <a:lnTo>
                    <a:pt x="0" y="1744980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174498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11850" y="1384935"/>
              <a:ext cx="419734" cy="1783080"/>
            </a:xfrm>
            <a:custGeom>
              <a:avLst/>
              <a:gdLst/>
              <a:ahLst/>
              <a:cxnLst/>
              <a:rect l="l" t="t" r="r" b="b"/>
              <a:pathLst>
                <a:path w="419735" h="1783080">
                  <a:moveTo>
                    <a:pt x="419735" y="1783079"/>
                  </a:moveTo>
                  <a:lnTo>
                    <a:pt x="0" y="1783079"/>
                  </a:lnTo>
                  <a:lnTo>
                    <a:pt x="0" y="0"/>
                  </a:lnTo>
                  <a:lnTo>
                    <a:pt x="419735" y="0"/>
                  </a:lnTo>
                  <a:lnTo>
                    <a:pt x="419735" y="19049"/>
                  </a:lnTo>
                  <a:lnTo>
                    <a:pt x="38100" y="19049"/>
                  </a:lnTo>
                  <a:lnTo>
                    <a:pt x="19050" y="38099"/>
                  </a:lnTo>
                  <a:lnTo>
                    <a:pt x="38100" y="38099"/>
                  </a:lnTo>
                  <a:lnTo>
                    <a:pt x="38100" y="1744979"/>
                  </a:lnTo>
                  <a:lnTo>
                    <a:pt x="19050" y="1744979"/>
                  </a:lnTo>
                  <a:lnTo>
                    <a:pt x="38100" y="1764029"/>
                  </a:lnTo>
                  <a:lnTo>
                    <a:pt x="419735" y="1764029"/>
                  </a:lnTo>
                  <a:lnTo>
                    <a:pt x="419735" y="1783079"/>
                  </a:lnTo>
                  <a:close/>
                </a:path>
                <a:path w="419735" h="1783080">
                  <a:moveTo>
                    <a:pt x="38100" y="38099"/>
                  </a:moveTo>
                  <a:lnTo>
                    <a:pt x="19050" y="38099"/>
                  </a:lnTo>
                  <a:lnTo>
                    <a:pt x="38100" y="19049"/>
                  </a:lnTo>
                  <a:lnTo>
                    <a:pt x="38100" y="38099"/>
                  </a:lnTo>
                  <a:close/>
                </a:path>
                <a:path w="419735" h="1783080">
                  <a:moveTo>
                    <a:pt x="381635" y="38099"/>
                  </a:moveTo>
                  <a:lnTo>
                    <a:pt x="38100" y="38099"/>
                  </a:lnTo>
                  <a:lnTo>
                    <a:pt x="38100" y="19049"/>
                  </a:lnTo>
                  <a:lnTo>
                    <a:pt x="381635" y="19049"/>
                  </a:lnTo>
                  <a:lnTo>
                    <a:pt x="381635" y="38099"/>
                  </a:lnTo>
                  <a:close/>
                </a:path>
                <a:path w="419735" h="1783080">
                  <a:moveTo>
                    <a:pt x="381635" y="1764029"/>
                  </a:moveTo>
                  <a:lnTo>
                    <a:pt x="381635" y="19049"/>
                  </a:lnTo>
                  <a:lnTo>
                    <a:pt x="400685" y="38099"/>
                  </a:lnTo>
                  <a:lnTo>
                    <a:pt x="419735" y="38099"/>
                  </a:lnTo>
                  <a:lnTo>
                    <a:pt x="419735" y="1744979"/>
                  </a:lnTo>
                  <a:lnTo>
                    <a:pt x="400685" y="1744979"/>
                  </a:lnTo>
                  <a:lnTo>
                    <a:pt x="381635" y="1764029"/>
                  </a:lnTo>
                  <a:close/>
                </a:path>
                <a:path w="419735" h="1783080">
                  <a:moveTo>
                    <a:pt x="419735" y="38099"/>
                  </a:moveTo>
                  <a:lnTo>
                    <a:pt x="400685" y="38099"/>
                  </a:lnTo>
                  <a:lnTo>
                    <a:pt x="381635" y="19049"/>
                  </a:lnTo>
                  <a:lnTo>
                    <a:pt x="419735" y="19049"/>
                  </a:lnTo>
                  <a:lnTo>
                    <a:pt x="419735" y="38099"/>
                  </a:lnTo>
                  <a:close/>
                </a:path>
                <a:path w="419735" h="1783080">
                  <a:moveTo>
                    <a:pt x="38100" y="1764029"/>
                  </a:moveTo>
                  <a:lnTo>
                    <a:pt x="19050" y="1744979"/>
                  </a:lnTo>
                  <a:lnTo>
                    <a:pt x="38100" y="1744979"/>
                  </a:lnTo>
                  <a:lnTo>
                    <a:pt x="38100" y="1764029"/>
                  </a:lnTo>
                  <a:close/>
                </a:path>
                <a:path w="419735" h="1783080">
                  <a:moveTo>
                    <a:pt x="381635" y="1764029"/>
                  </a:moveTo>
                  <a:lnTo>
                    <a:pt x="38100" y="1764029"/>
                  </a:lnTo>
                  <a:lnTo>
                    <a:pt x="38100" y="1744979"/>
                  </a:lnTo>
                  <a:lnTo>
                    <a:pt x="381635" y="1744979"/>
                  </a:lnTo>
                  <a:lnTo>
                    <a:pt x="381635" y="1764029"/>
                  </a:lnTo>
                  <a:close/>
                </a:path>
                <a:path w="419735" h="1783080">
                  <a:moveTo>
                    <a:pt x="419735" y="1764029"/>
                  </a:moveTo>
                  <a:lnTo>
                    <a:pt x="381635" y="1764029"/>
                  </a:lnTo>
                  <a:lnTo>
                    <a:pt x="400685" y="1744979"/>
                  </a:lnTo>
                  <a:lnTo>
                    <a:pt x="419735" y="1744979"/>
                  </a:lnTo>
                  <a:lnTo>
                    <a:pt x="419735" y="17640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90844" y="1616963"/>
          <a:ext cx="262255" cy="1260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/>
              </a:tblGrid>
              <a:tr h="325237"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  <a:spcBef>
                          <a:spcPts val="275"/>
                        </a:spcBef>
                      </a:pPr>
                      <a:r>
                        <a:rPr dirty="0" sz="190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结</a:t>
                      </a:r>
                      <a:endParaRPr sz="1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4925">
                    <a:solidFill>
                      <a:srgbClr val="538235"/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ts val="2180"/>
                        </a:lnSpc>
                      </a:pPr>
                      <a:r>
                        <a:rPr dirty="0" sz="190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果</a:t>
                      </a:r>
                      <a:endParaRPr sz="1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solidFill>
                      <a:srgbClr val="538235"/>
                    </a:solidFill>
                  </a:tcPr>
                </a:tc>
              </a:tr>
              <a:tr h="289559">
                <a:tc>
                  <a:txBody>
                    <a:bodyPr/>
                    <a:lstStyle/>
                    <a:p>
                      <a:pPr algn="ctr">
                        <a:lnSpc>
                          <a:spcPts val="2180"/>
                        </a:lnSpc>
                      </a:pPr>
                      <a:r>
                        <a:rPr dirty="0" sz="190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缓</a:t>
                      </a:r>
                      <a:endParaRPr sz="1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solidFill>
                      <a:srgbClr val="538235"/>
                    </a:solidFill>
                  </a:tcPr>
                </a:tc>
              </a:tr>
              <a:tr h="355990"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dirty="0" sz="190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存</a:t>
                      </a:r>
                      <a:endParaRPr sz="19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solidFill>
                      <a:srgbClr val="538235"/>
                    </a:solidFill>
                  </a:tcPr>
                </a:tc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5645150" y="2196325"/>
            <a:ext cx="280670" cy="283210"/>
            <a:chOff x="5645150" y="2196325"/>
            <a:chExt cx="280670" cy="283210"/>
          </a:xfrm>
        </p:grpSpPr>
        <p:sp>
          <p:nvSpPr>
            <p:cNvPr id="29" name="object 29"/>
            <p:cNvSpPr/>
            <p:nvPr/>
          </p:nvSpPr>
          <p:spPr>
            <a:xfrm>
              <a:off x="5654039" y="2218943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10" h="238125">
                  <a:moveTo>
                    <a:pt x="138684" y="237744"/>
                  </a:moveTo>
                  <a:lnTo>
                    <a:pt x="138684" y="178307"/>
                  </a:lnTo>
                  <a:lnTo>
                    <a:pt x="0" y="178307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lnTo>
                    <a:pt x="257556" y="118872"/>
                  </a:lnTo>
                  <a:lnTo>
                    <a:pt x="138684" y="23774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645150" y="2196325"/>
              <a:ext cx="280670" cy="283210"/>
            </a:xfrm>
            <a:custGeom>
              <a:avLst/>
              <a:gdLst/>
              <a:ahLst/>
              <a:cxnLst/>
              <a:rect l="l" t="t" r="r" b="b"/>
              <a:pathLst>
                <a:path w="280670" h="283210">
                  <a:moveTo>
                    <a:pt x="138747" y="82219"/>
                  </a:moveTo>
                  <a:lnTo>
                    <a:pt x="138747" y="0"/>
                  </a:lnTo>
                  <a:lnTo>
                    <a:pt x="161747" y="22999"/>
                  </a:lnTo>
                  <a:lnTo>
                    <a:pt x="157797" y="22999"/>
                  </a:lnTo>
                  <a:lnTo>
                    <a:pt x="141541" y="29730"/>
                  </a:lnTo>
                  <a:lnTo>
                    <a:pt x="157797" y="45986"/>
                  </a:lnTo>
                  <a:lnTo>
                    <a:pt x="157797" y="72694"/>
                  </a:lnTo>
                  <a:lnTo>
                    <a:pt x="148272" y="72694"/>
                  </a:lnTo>
                  <a:lnTo>
                    <a:pt x="138747" y="82219"/>
                  </a:lnTo>
                  <a:close/>
                </a:path>
                <a:path w="280670" h="283210">
                  <a:moveTo>
                    <a:pt x="157797" y="45986"/>
                  </a:moveTo>
                  <a:lnTo>
                    <a:pt x="141541" y="29730"/>
                  </a:lnTo>
                  <a:lnTo>
                    <a:pt x="157797" y="22999"/>
                  </a:lnTo>
                  <a:lnTo>
                    <a:pt x="157797" y="45986"/>
                  </a:lnTo>
                  <a:close/>
                </a:path>
                <a:path w="280670" h="283210">
                  <a:moveTo>
                    <a:pt x="253237" y="141427"/>
                  </a:moveTo>
                  <a:lnTo>
                    <a:pt x="157797" y="45986"/>
                  </a:lnTo>
                  <a:lnTo>
                    <a:pt x="157797" y="22999"/>
                  </a:lnTo>
                  <a:lnTo>
                    <a:pt x="161747" y="22999"/>
                  </a:lnTo>
                  <a:lnTo>
                    <a:pt x="273443" y="134696"/>
                  </a:lnTo>
                  <a:lnTo>
                    <a:pt x="259969" y="134696"/>
                  </a:lnTo>
                  <a:lnTo>
                    <a:pt x="253237" y="141427"/>
                  </a:lnTo>
                  <a:close/>
                </a:path>
                <a:path w="280670" h="283210">
                  <a:moveTo>
                    <a:pt x="138747" y="210172"/>
                  </a:moveTo>
                  <a:lnTo>
                    <a:pt x="0" y="210172"/>
                  </a:lnTo>
                  <a:lnTo>
                    <a:pt x="0" y="72694"/>
                  </a:lnTo>
                  <a:lnTo>
                    <a:pt x="138747" y="72694"/>
                  </a:lnTo>
                  <a:lnTo>
                    <a:pt x="138747" y="82219"/>
                  </a:lnTo>
                  <a:lnTo>
                    <a:pt x="19050" y="82219"/>
                  </a:lnTo>
                  <a:lnTo>
                    <a:pt x="9525" y="91744"/>
                  </a:lnTo>
                  <a:lnTo>
                    <a:pt x="19050" y="91744"/>
                  </a:lnTo>
                  <a:lnTo>
                    <a:pt x="19050" y="191122"/>
                  </a:lnTo>
                  <a:lnTo>
                    <a:pt x="9525" y="191122"/>
                  </a:lnTo>
                  <a:lnTo>
                    <a:pt x="19050" y="200647"/>
                  </a:lnTo>
                  <a:lnTo>
                    <a:pt x="138747" y="200647"/>
                  </a:lnTo>
                  <a:lnTo>
                    <a:pt x="138747" y="210172"/>
                  </a:lnTo>
                  <a:close/>
                </a:path>
                <a:path w="280670" h="283210">
                  <a:moveTo>
                    <a:pt x="157797" y="91744"/>
                  </a:moveTo>
                  <a:lnTo>
                    <a:pt x="19050" y="91744"/>
                  </a:lnTo>
                  <a:lnTo>
                    <a:pt x="19050" y="82219"/>
                  </a:lnTo>
                  <a:lnTo>
                    <a:pt x="138747" y="82219"/>
                  </a:lnTo>
                  <a:lnTo>
                    <a:pt x="148272" y="72694"/>
                  </a:lnTo>
                  <a:lnTo>
                    <a:pt x="157797" y="72694"/>
                  </a:lnTo>
                  <a:lnTo>
                    <a:pt x="157797" y="91744"/>
                  </a:lnTo>
                  <a:close/>
                </a:path>
                <a:path w="280670" h="283210">
                  <a:moveTo>
                    <a:pt x="19050" y="91744"/>
                  </a:moveTo>
                  <a:lnTo>
                    <a:pt x="9525" y="91744"/>
                  </a:lnTo>
                  <a:lnTo>
                    <a:pt x="19050" y="82219"/>
                  </a:lnTo>
                  <a:lnTo>
                    <a:pt x="19050" y="91744"/>
                  </a:lnTo>
                  <a:close/>
                </a:path>
                <a:path w="280670" h="283210">
                  <a:moveTo>
                    <a:pt x="259969" y="148158"/>
                  </a:moveTo>
                  <a:lnTo>
                    <a:pt x="253237" y="141427"/>
                  </a:lnTo>
                  <a:lnTo>
                    <a:pt x="259969" y="134696"/>
                  </a:lnTo>
                  <a:lnTo>
                    <a:pt x="259969" y="148158"/>
                  </a:lnTo>
                  <a:close/>
                </a:path>
                <a:path w="280670" h="283210">
                  <a:moveTo>
                    <a:pt x="273443" y="148158"/>
                  </a:moveTo>
                  <a:lnTo>
                    <a:pt x="259969" y="148158"/>
                  </a:lnTo>
                  <a:lnTo>
                    <a:pt x="259969" y="134696"/>
                  </a:lnTo>
                  <a:lnTo>
                    <a:pt x="273443" y="134696"/>
                  </a:lnTo>
                  <a:lnTo>
                    <a:pt x="280174" y="141427"/>
                  </a:lnTo>
                  <a:lnTo>
                    <a:pt x="273443" y="148158"/>
                  </a:lnTo>
                  <a:close/>
                </a:path>
                <a:path w="280670" h="283210">
                  <a:moveTo>
                    <a:pt x="161747" y="259854"/>
                  </a:moveTo>
                  <a:lnTo>
                    <a:pt x="157797" y="259854"/>
                  </a:lnTo>
                  <a:lnTo>
                    <a:pt x="157797" y="236867"/>
                  </a:lnTo>
                  <a:lnTo>
                    <a:pt x="253237" y="141427"/>
                  </a:lnTo>
                  <a:lnTo>
                    <a:pt x="259969" y="148158"/>
                  </a:lnTo>
                  <a:lnTo>
                    <a:pt x="273443" y="148158"/>
                  </a:lnTo>
                  <a:lnTo>
                    <a:pt x="161747" y="259854"/>
                  </a:lnTo>
                  <a:close/>
                </a:path>
                <a:path w="280670" h="283210">
                  <a:moveTo>
                    <a:pt x="19050" y="200647"/>
                  </a:moveTo>
                  <a:lnTo>
                    <a:pt x="9525" y="191122"/>
                  </a:lnTo>
                  <a:lnTo>
                    <a:pt x="19050" y="191122"/>
                  </a:lnTo>
                  <a:lnTo>
                    <a:pt x="19050" y="200647"/>
                  </a:lnTo>
                  <a:close/>
                </a:path>
                <a:path w="280670" h="283210">
                  <a:moveTo>
                    <a:pt x="157797" y="210172"/>
                  </a:moveTo>
                  <a:lnTo>
                    <a:pt x="148272" y="210172"/>
                  </a:lnTo>
                  <a:lnTo>
                    <a:pt x="138747" y="200647"/>
                  </a:lnTo>
                  <a:lnTo>
                    <a:pt x="19050" y="200647"/>
                  </a:lnTo>
                  <a:lnTo>
                    <a:pt x="19050" y="191122"/>
                  </a:lnTo>
                  <a:lnTo>
                    <a:pt x="157797" y="191122"/>
                  </a:lnTo>
                  <a:lnTo>
                    <a:pt x="157797" y="210172"/>
                  </a:lnTo>
                  <a:close/>
                </a:path>
                <a:path w="280670" h="283210">
                  <a:moveTo>
                    <a:pt x="138747" y="282854"/>
                  </a:moveTo>
                  <a:lnTo>
                    <a:pt x="138747" y="200647"/>
                  </a:lnTo>
                  <a:lnTo>
                    <a:pt x="148272" y="210172"/>
                  </a:lnTo>
                  <a:lnTo>
                    <a:pt x="157797" y="210172"/>
                  </a:lnTo>
                  <a:lnTo>
                    <a:pt x="157797" y="236867"/>
                  </a:lnTo>
                  <a:lnTo>
                    <a:pt x="141541" y="253123"/>
                  </a:lnTo>
                  <a:lnTo>
                    <a:pt x="157797" y="259854"/>
                  </a:lnTo>
                  <a:lnTo>
                    <a:pt x="161747" y="259854"/>
                  </a:lnTo>
                  <a:lnTo>
                    <a:pt x="138747" y="282854"/>
                  </a:lnTo>
                  <a:close/>
                </a:path>
                <a:path w="280670" h="283210">
                  <a:moveTo>
                    <a:pt x="157797" y="259854"/>
                  </a:moveTo>
                  <a:lnTo>
                    <a:pt x="141541" y="253123"/>
                  </a:lnTo>
                  <a:lnTo>
                    <a:pt x="157797" y="236867"/>
                  </a:lnTo>
                  <a:lnTo>
                    <a:pt x="157797" y="259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501264" y="4000500"/>
            <a:ext cx="3580129" cy="402590"/>
            <a:chOff x="2501264" y="4000500"/>
            <a:chExt cx="3580129" cy="402590"/>
          </a:xfrm>
        </p:grpSpPr>
        <p:sp>
          <p:nvSpPr>
            <p:cNvPr id="32" name="object 32"/>
            <p:cNvSpPr/>
            <p:nvPr/>
          </p:nvSpPr>
          <p:spPr>
            <a:xfrm>
              <a:off x="2511551" y="4009644"/>
              <a:ext cx="3560445" cy="384175"/>
            </a:xfrm>
            <a:custGeom>
              <a:avLst/>
              <a:gdLst/>
              <a:ahLst/>
              <a:cxnLst/>
              <a:rect l="l" t="t" r="r" b="b"/>
              <a:pathLst>
                <a:path w="3560445" h="384175">
                  <a:moveTo>
                    <a:pt x="3560064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3560064" y="0"/>
                  </a:lnTo>
                  <a:lnTo>
                    <a:pt x="3560064" y="3840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01264" y="4000500"/>
              <a:ext cx="3580129" cy="402590"/>
            </a:xfrm>
            <a:custGeom>
              <a:avLst/>
              <a:gdLst/>
              <a:ahLst/>
              <a:cxnLst/>
              <a:rect l="l" t="t" r="r" b="b"/>
              <a:pathLst>
                <a:path w="3580129" h="402589">
                  <a:moveTo>
                    <a:pt x="3580130" y="402589"/>
                  </a:moveTo>
                  <a:lnTo>
                    <a:pt x="0" y="402589"/>
                  </a:lnTo>
                  <a:lnTo>
                    <a:pt x="0" y="0"/>
                  </a:lnTo>
                  <a:lnTo>
                    <a:pt x="3580130" y="0"/>
                  </a:lnTo>
                  <a:lnTo>
                    <a:pt x="358013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83539"/>
                  </a:lnTo>
                  <a:lnTo>
                    <a:pt x="9525" y="383539"/>
                  </a:lnTo>
                  <a:lnTo>
                    <a:pt x="19050" y="393064"/>
                  </a:lnTo>
                  <a:lnTo>
                    <a:pt x="3580130" y="393064"/>
                  </a:lnTo>
                  <a:lnTo>
                    <a:pt x="3580130" y="402589"/>
                  </a:lnTo>
                  <a:close/>
                </a:path>
                <a:path w="3580129" h="402589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580129" h="402589">
                  <a:moveTo>
                    <a:pt x="356108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561080" y="9525"/>
                  </a:lnTo>
                  <a:lnTo>
                    <a:pt x="3561080" y="19050"/>
                  </a:lnTo>
                  <a:close/>
                </a:path>
                <a:path w="3580129" h="402589">
                  <a:moveTo>
                    <a:pt x="3561080" y="393064"/>
                  </a:moveTo>
                  <a:lnTo>
                    <a:pt x="3561080" y="9525"/>
                  </a:lnTo>
                  <a:lnTo>
                    <a:pt x="3570605" y="19050"/>
                  </a:lnTo>
                  <a:lnTo>
                    <a:pt x="3580130" y="19050"/>
                  </a:lnTo>
                  <a:lnTo>
                    <a:pt x="3580130" y="383539"/>
                  </a:lnTo>
                  <a:lnTo>
                    <a:pt x="3570605" y="383539"/>
                  </a:lnTo>
                  <a:lnTo>
                    <a:pt x="3561080" y="393064"/>
                  </a:lnTo>
                  <a:close/>
                </a:path>
                <a:path w="3580129" h="402589">
                  <a:moveTo>
                    <a:pt x="3580130" y="19050"/>
                  </a:moveTo>
                  <a:lnTo>
                    <a:pt x="3570605" y="19050"/>
                  </a:lnTo>
                  <a:lnTo>
                    <a:pt x="3561080" y="9525"/>
                  </a:lnTo>
                  <a:lnTo>
                    <a:pt x="3580130" y="9525"/>
                  </a:lnTo>
                  <a:lnTo>
                    <a:pt x="3580130" y="19050"/>
                  </a:lnTo>
                  <a:close/>
                </a:path>
                <a:path w="3580129" h="402589">
                  <a:moveTo>
                    <a:pt x="19050" y="393064"/>
                  </a:moveTo>
                  <a:lnTo>
                    <a:pt x="9525" y="383539"/>
                  </a:lnTo>
                  <a:lnTo>
                    <a:pt x="19050" y="383539"/>
                  </a:lnTo>
                  <a:lnTo>
                    <a:pt x="19050" y="393064"/>
                  </a:lnTo>
                  <a:close/>
                </a:path>
                <a:path w="3580129" h="402589">
                  <a:moveTo>
                    <a:pt x="3561080" y="393064"/>
                  </a:moveTo>
                  <a:lnTo>
                    <a:pt x="19050" y="393064"/>
                  </a:lnTo>
                  <a:lnTo>
                    <a:pt x="19050" y="383539"/>
                  </a:lnTo>
                  <a:lnTo>
                    <a:pt x="3561080" y="383539"/>
                  </a:lnTo>
                  <a:lnTo>
                    <a:pt x="3561080" y="393064"/>
                  </a:lnTo>
                  <a:close/>
                </a:path>
                <a:path w="3580129" h="402589">
                  <a:moveTo>
                    <a:pt x="3580130" y="393064"/>
                  </a:moveTo>
                  <a:lnTo>
                    <a:pt x="3561080" y="393064"/>
                  </a:lnTo>
                  <a:lnTo>
                    <a:pt x="3570605" y="383539"/>
                  </a:lnTo>
                  <a:lnTo>
                    <a:pt x="3580130" y="383539"/>
                  </a:lnTo>
                  <a:lnTo>
                    <a:pt x="3580130" y="393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511551" y="4009644"/>
            <a:ext cx="3560445" cy="38417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覆盖率反馈时效从天缩短到秒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级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8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4063"/>
            <a:ext cx="9144000" cy="2680970"/>
            <a:chOff x="0" y="1274063"/>
            <a:chExt cx="9144000" cy="2680970"/>
          </a:xfrm>
        </p:grpSpPr>
        <p:sp>
          <p:nvSpPr>
            <p:cNvPr id="3" name="object 3"/>
            <p:cNvSpPr/>
            <p:nvPr/>
          </p:nvSpPr>
          <p:spPr>
            <a:xfrm>
              <a:off x="0" y="1274063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0" y="0"/>
                  </a:moveTo>
                  <a:lnTo>
                    <a:pt x="9144000" y="0"/>
                  </a:lnTo>
                  <a:lnTo>
                    <a:pt x="91440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891" y="2179319"/>
              <a:ext cx="3531108" cy="1763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91511"/>
              <a:ext cx="3536441" cy="17632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30170" y="2138045"/>
            <a:ext cx="38893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03</a:t>
            </a:r>
            <a:r>
              <a:rPr dirty="0" spc="-90"/>
              <a:t> </a:t>
            </a:r>
            <a:r>
              <a:rPr dirty="0"/>
              <a:t>精准测试</a:t>
            </a:r>
            <a:r>
              <a:rPr dirty="0" sz="2200" spc="-10"/>
              <a:t>(</a:t>
            </a:r>
            <a:r>
              <a:rPr dirty="0" sz="2200"/>
              <a:t>需测什么</a:t>
            </a:r>
            <a:r>
              <a:rPr dirty="0" sz="2200" spc="-5"/>
              <a:t>)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143255"/>
            <a:ext cx="1400556" cy="4648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8416" y="1509547"/>
            <a:ext cx="5997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34085" marR="5080" indent="-921385">
              <a:lnSpc>
                <a:spcPct val="100000"/>
              </a:lnSpc>
              <a:spcBef>
                <a:spcPts val="100"/>
              </a:spcBef>
            </a:pPr>
            <a:r>
              <a:rPr dirty="0" spc="15" b="0">
                <a:solidFill>
                  <a:srgbClr val="FFFFFF"/>
                </a:solidFill>
                <a:latin typeface="SimHei"/>
                <a:cs typeface="SimHei"/>
              </a:rPr>
              <a:t>基于Jacoco的代码覆盖率实</a:t>
            </a:r>
            <a:r>
              <a:rPr dirty="0" b="0">
                <a:solidFill>
                  <a:srgbClr val="FFFFFF"/>
                </a:solidFill>
                <a:latin typeface="SimHei"/>
                <a:cs typeface="SimHei"/>
              </a:rPr>
              <a:t>时 </a:t>
            </a:r>
            <a:r>
              <a:rPr dirty="0" spc="15" b="0">
                <a:solidFill>
                  <a:srgbClr val="FFFFFF"/>
                </a:solidFill>
                <a:latin typeface="SimHei"/>
                <a:cs typeface="SimHei"/>
              </a:rPr>
              <a:t>监控与精准测试实</a:t>
            </a:r>
            <a:r>
              <a:rPr dirty="0" b="0">
                <a:solidFill>
                  <a:srgbClr val="FFFFFF"/>
                </a:solidFill>
                <a:latin typeface="SimHei"/>
                <a:cs typeface="SimHei"/>
              </a:rPr>
              <a:t>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07957" y="2947352"/>
            <a:ext cx="3670935" cy="744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SimSun"/>
                <a:cs typeface="SimSun"/>
              </a:rPr>
              <a:t>黄震</a:t>
            </a:r>
            <a:r>
              <a:rPr dirty="0" sz="2000" spc="5">
                <a:solidFill>
                  <a:srgbClr val="FFFFFF"/>
                </a:solidFill>
                <a:latin typeface="SimSun"/>
                <a:cs typeface="SimSun"/>
              </a:rPr>
              <a:t>人</a:t>
            </a:r>
            <a:endParaRPr sz="20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1570"/>
              </a:spcBef>
            </a:pP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工商银行软件开发中心（杭州）</a:t>
            </a:r>
            <a:r>
              <a:rPr dirty="0" sz="1400" spc="-8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金融科技经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理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4445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覆盖率的二维延申-程序调用链路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7990" y="2065019"/>
            <a:ext cx="327723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Microsoft YaHei"/>
                <a:cs typeface="Microsoft YaHei"/>
              </a:rPr>
              <a:t>一维的程序覆盖</a:t>
            </a:r>
            <a:r>
              <a:rPr dirty="0" sz="3200">
                <a:latin typeface="Microsoft YaHei"/>
                <a:cs typeface="Microsoft YaHei"/>
              </a:rPr>
              <a:t>率 </a:t>
            </a:r>
            <a:r>
              <a:rPr dirty="0" sz="3200">
                <a:latin typeface="Microsoft YaHei"/>
                <a:cs typeface="Microsoft YaHei"/>
              </a:rPr>
              <a:t>不能体现业务层</a:t>
            </a:r>
            <a:r>
              <a:rPr dirty="0" sz="3200">
                <a:latin typeface="Microsoft YaHei"/>
                <a:cs typeface="Microsoft YaHei"/>
              </a:rPr>
              <a:t>面 </a:t>
            </a:r>
            <a:r>
              <a:rPr dirty="0" sz="3200">
                <a:latin typeface="Microsoft YaHei"/>
                <a:cs typeface="Microsoft YaHei"/>
              </a:rPr>
              <a:t>的覆盖情</a:t>
            </a:r>
            <a:r>
              <a:rPr dirty="0" sz="3200" spc="5">
                <a:latin typeface="Microsoft YaHei"/>
                <a:cs typeface="Microsoft YaHei"/>
              </a:rPr>
              <a:t>况</a:t>
            </a:r>
            <a:endParaRPr sz="32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59451" y="991869"/>
            <a:ext cx="4037965" cy="1256665"/>
            <a:chOff x="4959451" y="991869"/>
            <a:chExt cx="4037965" cy="12566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9451" y="991869"/>
              <a:ext cx="2104186" cy="12566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82255" y="1255775"/>
              <a:ext cx="1609725" cy="447040"/>
            </a:xfrm>
            <a:custGeom>
              <a:avLst/>
              <a:gdLst/>
              <a:ahLst/>
              <a:cxnLst/>
              <a:rect l="l" t="t" r="r" b="b"/>
              <a:pathLst>
                <a:path w="1609725" h="447039">
                  <a:moveTo>
                    <a:pt x="1534668" y="446531"/>
                  </a:moveTo>
                  <a:lnTo>
                    <a:pt x="74675" y="446531"/>
                  </a:lnTo>
                  <a:lnTo>
                    <a:pt x="45321" y="440402"/>
                  </a:lnTo>
                  <a:lnTo>
                    <a:pt x="21521" y="424343"/>
                  </a:lnTo>
                  <a:lnTo>
                    <a:pt x="5629" y="400710"/>
                  </a:lnTo>
                  <a:lnTo>
                    <a:pt x="0" y="371856"/>
                  </a:lnTo>
                  <a:lnTo>
                    <a:pt x="0" y="74676"/>
                  </a:lnTo>
                  <a:lnTo>
                    <a:pt x="5629" y="45678"/>
                  </a:lnTo>
                  <a:lnTo>
                    <a:pt x="21521" y="21997"/>
                  </a:lnTo>
                  <a:lnTo>
                    <a:pt x="45321" y="5987"/>
                  </a:lnTo>
                  <a:lnTo>
                    <a:pt x="74675" y="0"/>
                  </a:lnTo>
                  <a:lnTo>
                    <a:pt x="1534668" y="0"/>
                  </a:lnTo>
                  <a:lnTo>
                    <a:pt x="1563450" y="5987"/>
                  </a:lnTo>
                  <a:lnTo>
                    <a:pt x="1587060" y="21997"/>
                  </a:lnTo>
                  <a:lnTo>
                    <a:pt x="1603142" y="45678"/>
                  </a:lnTo>
                  <a:lnTo>
                    <a:pt x="1609344" y="74676"/>
                  </a:lnTo>
                  <a:lnTo>
                    <a:pt x="1609344" y="371856"/>
                  </a:lnTo>
                  <a:lnTo>
                    <a:pt x="1603142" y="400710"/>
                  </a:lnTo>
                  <a:lnTo>
                    <a:pt x="1587060" y="424343"/>
                  </a:lnTo>
                  <a:lnTo>
                    <a:pt x="1563450" y="440402"/>
                  </a:lnTo>
                  <a:lnTo>
                    <a:pt x="1534668" y="44653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75626" y="1249679"/>
              <a:ext cx="1621790" cy="457200"/>
            </a:xfrm>
            <a:custGeom>
              <a:avLst/>
              <a:gdLst/>
              <a:ahLst/>
              <a:cxnLst/>
              <a:rect l="l" t="t" r="r" b="b"/>
              <a:pathLst>
                <a:path w="1621790" h="457200">
                  <a:moveTo>
                    <a:pt x="1557286" y="1270"/>
                  </a:moveTo>
                  <a:lnTo>
                    <a:pt x="64300" y="1270"/>
                  </a:lnTo>
                  <a:lnTo>
                    <a:pt x="68275" y="0"/>
                  </a:lnTo>
                  <a:lnTo>
                    <a:pt x="1553311" y="0"/>
                  </a:lnTo>
                  <a:lnTo>
                    <a:pt x="1557286" y="1270"/>
                  </a:lnTo>
                  <a:close/>
                </a:path>
                <a:path w="1621790" h="457200">
                  <a:moveTo>
                    <a:pt x="1561198" y="455930"/>
                  </a:moveTo>
                  <a:lnTo>
                    <a:pt x="60388" y="455930"/>
                  </a:lnTo>
                  <a:lnTo>
                    <a:pt x="52819" y="453390"/>
                  </a:lnTo>
                  <a:lnTo>
                    <a:pt x="49149" y="452120"/>
                  </a:lnTo>
                  <a:lnTo>
                    <a:pt x="45580" y="449580"/>
                  </a:lnTo>
                  <a:lnTo>
                    <a:pt x="42100" y="448310"/>
                  </a:lnTo>
                  <a:lnTo>
                    <a:pt x="38722" y="445770"/>
                  </a:lnTo>
                  <a:lnTo>
                    <a:pt x="35445" y="444500"/>
                  </a:lnTo>
                  <a:lnTo>
                    <a:pt x="32283" y="441960"/>
                  </a:lnTo>
                  <a:lnTo>
                    <a:pt x="18313" y="427990"/>
                  </a:lnTo>
                  <a:lnTo>
                    <a:pt x="15925" y="425450"/>
                  </a:lnTo>
                  <a:lnTo>
                    <a:pt x="13677" y="422910"/>
                  </a:lnTo>
                  <a:lnTo>
                    <a:pt x="11569" y="419100"/>
                  </a:lnTo>
                  <a:lnTo>
                    <a:pt x="9639" y="415290"/>
                  </a:lnTo>
                  <a:lnTo>
                    <a:pt x="7848" y="412750"/>
                  </a:lnTo>
                  <a:lnTo>
                    <a:pt x="0" y="381000"/>
                  </a:lnTo>
                  <a:lnTo>
                    <a:pt x="0" y="76200"/>
                  </a:lnTo>
                  <a:lnTo>
                    <a:pt x="9639" y="41910"/>
                  </a:lnTo>
                  <a:lnTo>
                    <a:pt x="11569" y="38100"/>
                  </a:lnTo>
                  <a:lnTo>
                    <a:pt x="13677" y="34290"/>
                  </a:lnTo>
                  <a:lnTo>
                    <a:pt x="15925" y="31750"/>
                  </a:lnTo>
                  <a:lnTo>
                    <a:pt x="18313" y="29210"/>
                  </a:lnTo>
                  <a:lnTo>
                    <a:pt x="20853" y="25400"/>
                  </a:lnTo>
                  <a:lnTo>
                    <a:pt x="38722" y="11430"/>
                  </a:lnTo>
                  <a:lnTo>
                    <a:pt x="42100" y="8890"/>
                  </a:lnTo>
                  <a:lnTo>
                    <a:pt x="45580" y="7620"/>
                  </a:lnTo>
                  <a:lnTo>
                    <a:pt x="49149" y="5080"/>
                  </a:lnTo>
                  <a:lnTo>
                    <a:pt x="56565" y="2540"/>
                  </a:lnTo>
                  <a:lnTo>
                    <a:pt x="60388" y="1270"/>
                  </a:lnTo>
                  <a:lnTo>
                    <a:pt x="1561198" y="1270"/>
                  </a:lnTo>
                  <a:lnTo>
                    <a:pt x="1568767" y="3810"/>
                  </a:lnTo>
                  <a:lnTo>
                    <a:pt x="1572437" y="5080"/>
                  </a:lnTo>
                  <a:lnTo>
                    <a:pt x="1576006" y="7620"/>
                  </a:lnTo>
                  <a:lnTo>
                    <a:pt x="1579486" y="8890"/>
                  </a:lnTo>
                  <a:lnTo>
                    <a:pt x="1582864" y="11430"/>
                  </a:lnTo>
                  <a:lnTo>
                    <a:pt x="1586141" y="12700"/>
                  </a:lnTo>
                  <a:lnTo>
                    <a:pt x="70345" y="12700"/>
                  </a:lnTo>
                  <a:lnTo>
                    <a:pt x="66687" y="13970"/>
                  </a:lnTo>
                  <a:lnTo>
                    <a:pt x="63715" y="13970"/>
                  </a:lnTo>
                  <a:lnTo>
                    <a:pt x="60185" y="15240"/>
                  </a:lnTo>
                  <a:lnTo>
                    <a:pt x="60490" y="15240"/>
                  </a:lnTo>
                  <a:lnTo>
                    <a:pt x="57035" y="16510"/>
                  </a:lnTo>
                  <a:lnTo>
                    <a:pt x="57327" y="16510"/>
                  </a:lnTo>
                  <a:lnTo>
                    <a:pt x="53949" y="17780"/>
                  </a:lnTo>
                  <a:lnTo>
                    <a:pt x="54241" y="17780"/>
                  </a:lnTo>
                  <a:lnTo>
                    <a:pt x="50952" y="19050"/>
                  </a:lnTo>
                  <a:lnTo>
                    <a:pt x="51231" y="19050"/>
                  </a:lnTo>
                  <a:lnTo>
                    <a:pt x="48031" y="20320"/>
                  </a:lnTo>
                  <a:lnTo>
                    <a:pt x="48298" y="20320"/>
                  </a:lnTo>
                  <a:lnTo>
                    <a:pt x="45186" y="21590"/>
                  </a:lnTo>
                  <a:lnTo>
                    <a:pt x="45440" y="21590"/>
                  </a:lnTo>
                  <a:lnTo>
                    <a:pt x="42430" y="24130"/>
                  </a:lnTo>
                  <a:lnTo>
                    <a:pt x="42684" y="24130"/>
                  </a:lnTo>
                  <a:lnTo>
                    <a:pt x="39776" y="25400"/>
                  </a:lnTo>
                  <a:lnTo>
                    <a:pt x="40017" y="25400"/>
                  </a:lnTo>
                  <a:lnTo>
                    <a:pt x="37210" y="27940"/>
                  </a:lnTo>
                  <a:lnTo>
                    <a:pt x="37439" y="27940"/>
                  </a:lnTo>
                  <a:lnTo>
                    <a:pt x="34747" y="29210"/>
                  </a:lnTo>
                  <a:lnTo>
                    <a:pt x="34975" y="29210"/>
                  </a:lnTo>
                  <a:lnTo>
                    <a:pt x="32384" y="31750"/>
                  </a:lnTo>
                  <a:lnTo>
                    <a:pt x="32600" y="31750"/>
                  </a:lnTo>
                  <a:lnTo>
                    <a:pt x="30149" y="34290"/>
                  </a:lnTo>
                  <a:lnTo>
                    <a:pt x="30352" y="34290"/>
                  </a:lnTo>
                  <a:lnTo>
                    <a:pt x="28016" y="36830"/>
                  </a:lnTo>
                  <a:lnTo>
                    <a:pt x="28206" y="36830"/>
                  </a:lnTo>
                  <a:lnTo>
                    <a:pt x="25996" y="39370"/>
                  </a:lnTo>
                  <a:lnTo>
                    <a:pt x="26187" y="39370"/>
                  </a:lnTo>
                  <a:lnTo>
                    <a:pt x="24117" y="41910"/>
                  </a:lnTo>
                  <a:lnTo>
                    <a:pt x="24282" y="41910"/>
                  </a:lnTo>
                  <a:lnTo>
                    <a:pt x="22351" y="44450"/>
                  </a:lnTo>
                  <a:lnTo>
                    <a:pt x="22504" y="44450"/>
                  </a:lnTo>
                  <a:lnTo>
                    <a:pt x="21319" y="46990"/>
                  </a:lnTo>
                  <a:lnTo>
                    <a:pt x="20866" y="46990"/>
                  </a:lnTo>
                  <a:lnTo>
                    <a:pt x="19227" y="50800"/>
                  </a:lnTo>
                  <a:lnTo>
                    <a:pt x="17868" y="53340"/>
                  </a:lnTo>
                  <a:lnTo>
                    <a:pt x="17106" y="55880"/>
                  </a:lnTo>
                  <a:lnTo>
                    <a:pt x="16776" y="55880"/>
                  </a:lnTo>
                  <a:lnTo>
                    <a:pt x="15608" y="59690"/>
                  </a:lnTo>
                  <a:lnTo>
                    <a:pt x="14693" y="63500"/>
                  </a:lnTo>
                  <a:lnTo>
                    <a:pt x="13944" y="66040"/>
                  </a:lnTo>
                  <a:lnTo>
                    <a:pt x="13360" y="69850"/>
                  </a:lnTo>
                  <a:lnTo>
                    <a:pt x="13085" y="72390"/>
                  </a:lnTo>
                  <a:lnTo>
                    <a:pt x="12674" y="76200"/>
                  </a:lnTo>
                  <a:lnTo>
                    <a:pt x="12674" y="381000"/>
                  </a:lnTo>
                  <a:lnTo>
                    <a:pt x="12966" y="384810"/>
                  </a:lnTo>
                  <a:lnTo>
                    <a:pt x="13398" y="387350"/>
                  </a:lnTo>
                  <a:lnTo>
                    <a:pt x="14008" y="391160"/>
                  </a:lnTo>
                  <a:lnTo>
                    <a:pt x="14770" y="393700"/>
                  </a:lnTo>
                  <a:lnTo>
                    <a:pt x="15697" y="397510"/>
                  </a:lnTo>
                  <a:lnTo>
                    <a:pt x="16776" y="401320"/>
                  </a:lnTo>
                  <a:lnTo>
                    <a:pt x="17106" y="401320"/>
                  </a:lnTo>
                  <a:lnTo>
                    <a:pt x="17995" y="403860"/>
                  </a:lnTo>
                  <a:lnTo>
                    <a:pt x="19354" y="406400"/>
                  </a:lnTo>
                  <a:lnTo>
                    <a:pt x="20866" y="410210"/>
                  </a:lnTo>
                  <a:lnTo>
                    <a:pt x="21319" y="410210"/>
                  </a:lnTo>
                  <a:lnTo>
                    <a:pt x="22504" y="412750"/>
                  </a:lnTo>
                  <a:lnTo>
                    <a:pt x="22351" y="412750"/>
                  </a:lnTo>
                  <a:lnTo>
                    <a:pt x="24282" y="415290"/>
                  </a:lnTo>
                  <a:lnTo>
                    <a:pt x="24117" y="415290"/>
                  </a:lnTo>
                  <a:lnTo>
                    <a:pt x="26187" y="417830"/>
                  </a:lnTo>
                  <a:lnTo>
                    <a:pt x="25996" y="417830"/>
                  </a:lnTo>
                  <a:lnTo>
                    <a:pt x="28206" y="420370"/>
                  </a:lnTo>
                  <a:lnTo>
                    <a:pt x="28016" y="420370"/>
                  </a:lnTo>
                  <a:lnTo>
                    <a:pt x="30352" y="422910"/>
                  </a:lnTo>
                  <a:lnTo>
                    <a:pt x="30149" y="422910"/>
                  </a:lnTo>
                  <a:lnTo>
                    <a:pt x="32600" y="425450"/>
                  </a:lnTo>
                  <a:lnTo>
                    <a:pt x="32384" y="425450"/>
                  </a:lnTo>
                  <a:lnTo>
                    <a:pt x="34975" y="427990"/>
                  </a:lnTo>
                  <a:lnTo>
                    <a:pt x="34747" y="427990"/>
                  </a:lnTo>
                  <a:lnTo>
                    <a:pt x="37439" y="429260"/>
                  </a:lnTo>
                  <a:lnTo>
                    <a:pt x="37210" y="429260"/>
                  </a:lnTo>
                  <a:lnTo>
                    <a:pt x="40017" y="431800"/>
                  </a:lnTo>
                  <a:lnTo>
                    <a:pt x="39776" y="431800"/>
                  </a:lnTo>
                  <a:lnTo>
                    <a:pt x="42684" y="433070"/>
                  </a:lnTo>
                  <a:lnTo>
                    <a:pt x="42430" y="433070"/>
                  </a:lnTo>
                  <a:lnTo>
                    <a:pt x="45440" y="435610"/>
                  </a:lnTo>
                  <a:lnTo>
                    <a:pt x="45186" y="435610"/>
                  </a:lnTo>
                  <a:lnTo>
                    <a:pt x="48298" y="436880"/>
                  </a:lnTo>
                  <a:lnTo>
                    <a:pt x="48031" y="436880"/>
                  </a:lnTo>
                  <a:lnTo>
                    <a:pt x="51231" y="438150"/>
                  </a:lnTo>
                  <a:lnTo>
                    <a:pt x="50952" y="438150"/>
                  </a:lnTo>
                  <a:lnTo>
                    <a:pt x="54241" y="439420"/>
                  </a:lnTo>
                  <a:lnTo>
                    <a:pt x="53949" y="439420"/>
                  </a:lnTo>
                  <a:lnTo>
                    <a:pt x="57327" y="440690"/>
                  </a:lnTo>
                  <a:lnTo>
                    <a:pt x="57035" y="440690"/>
                  </a:lnTo>
                  <a:lnTo>
                    <a:pt x="60490" y="441960"/>
                  </a:lnTo>
                  <a:lnTo>
                    <a:pt x="60185" y="441960"/>
                  </a:lnTo>
                  <a:lnTo>
                    <a:pt x="63715" y="443230"/>
                  </a:lnTo>
                  <a:lnTo>
                    <a:pt x="66687" y="443230"/>
                  </a:lnTo>
                  <a:lnTo>
                    <a:pt x="70345" y="444500"/>
                  </a:lnTo>
                  <a:lnTo>
                    <a:pt x="1586141" y="444500"/>
                  </a:lnTo>
                  <a:lnTo>
                    <a:pt x="1582864" y="445770"/>
                  </a:lnTo>
                  <a:lnTo>
                    <a:pt x="1579486" y="448310"/>
                  </a:lnTo>
                  <a:lnTo>
                    <a:pt x="1576006" y="449580"/>
                  </a:lnTo>
                  <a:lnTo>
                    <a:pt x="1572437" y="452120"/>
                  </a:lnTo>
                  <a:lnTo>
                    <a:pt x="1565021" y="454660"/>
                  </a:lnTo>
                  <a:lnTo>
                    <a:pt x="1561198" y="455930"/>
                  </a:lnTo>
                  <a:close/>
                </a:path>
                <a:path w="1621790" h="457200">
                  <a:moveTo>
                    <a:pt x="1600860" y="48260"/>
                  </a:moveTo>
                  <a:lnTo>
                    <a:pt x="1599082" y="44450"/>
                  </a:lnTo>
                  <a:lnTo>
                    <a:pt x="1599234" y="44450"/>
                  </a:lnTo>
                  <a:lnTo>
                    <a:pt x="1597304" y="41910"/>
                  </a:lnTo>
                  <a:lnTo>
                    <a:pt x="1597469" y="41910"/>
                  </a:lnTo>
                  <a:lnTo>
                    <a:pt x="1595399" y="39370"/>
                  </a:lnTo>
                  <a:lnTo>
                    <a:pt x="1595589" y="39370"/>
                  </a:lnTo>
                  <a:lnTo>
                    <a:pt x="1593380" y="36830"/>
                  </a:lnTo>
                  <a:lnTo>
                    <a:pt x="1593570" y="36830"/>
                  </a:lnTo>
                  <a:lnTo>
                    <a:pt x="1591233" y="34290"/>
                  </a:lnTo>
                  <a:lnTo>
                    <a:pt x="1591436" y="34290"/>
                  </a:lnTo>
                  <a:lnTo>
                    <a:pt x="1588985" y="31750"/>
                  </a:lnTo>
                  <a:lnTo>
                    <a:pt x="1589189" y="31750"/>
                  </a:lnTo>
                  <a:lnTo>
                    <a:pt x="1586610" y="29210"/>
                  </a:lnTo>
                  <a:lnTo>
                    <a:pt x="1586839" y="29210"/>
                  </a:lnTo>
                  <a:lnTo>
                    <a:pt x="1584147" y="27940"/>
                  </a:lnTo>
                  <a:lnTo>
                    <a:pt x="1584375" y="27940"/>
                  </a:lnTo>
                  <a:lnTo>
                    <a:pt x="1581569" y="25400"/>
                  </a:lnTo>
                  <a:lnTo>
                    <a:pt x="1581810" y="25400"/>
                  </a:lnTo>
                  <a:lnTo>
                    <a:pt x="1578902" y="24130"/>
                  </a:lnTo>
                  <a:lnTo>
                    <a:pt x="1579156" y="24130"/>
                  </a:lnTo>
                  <a:lnTo>
                    <a:pt x="1576146" y="21590"/>
                  </a:lnTo>
                  <a:lnTo>
                    <a:pt x="1576400" y="21590"/>
                  </a:lnTo>
                  <a:lnTo>
                    <a:pt x="1573288" y="20320"/>
                  </a:lnTo>
                  <a:lnTo>
                    <a:pt x="1573555" y="20320"/>
                  </a:lnTo>
                  <a:lnTo>
                    <a:pt x="1570354" y="19050"/>
                  </a:lnTo>
                  <a:lnTo>
                    <a:pt x="1570634" y="19050"/>
                  </a:lnTo>
                  <a:lnTo>
                    <a:pt x="1567345" y="17780"/>
                  </a:lnTo>
                  <a:lnTo>
                    <a:pt x="1567637" y="17780"/>
                  </a:lnTo>
                  <a:lnTo>
                    <a:pt x="1564258" y="16510"/>
                  </a:lnTo>
                  <a:lnTo>
                    <a:pt x="1564551" y="16510"/>
                  </a:lnTo>
                  <a:lnTo>
                    <a:pt x="1561096" y="15240"/>
                  </a:lnTo>
                  <a:lnTo>
                    <a:pt x="1561401" y="15240"/>
                  </a:lnTo>
                  <a:lnTo>
                    <a:pt x="1557870" y="13970"/>
                  </a:lnTo>
                  <a:lnTo>
                    <a:pt x="1554899" y="13970"/>
                  </a:lnTo>
                  <a:lnTo>
                    <a:pt x="1551241" y="12700"/>
                  </a:lnTo>
                  <a:lnTo>
                    <a:pt x="1586141" y="12700"/>
                  </a:lnTo>
                  <a:lnTo>
                    <a:pt x="1603273" y="29210"/>
                  </a:lnTo>
                  <a:lnTo>
                    <a:pt x="1605660" y="31750"/>
                  </a:lnTo>
                  <a:lnTo>
                    <a:pt x="1607908" y="34290"/>
                  </a:lnTo>
                  <a:lnTo>
                    <a:pt x="1610017" y="38100"/>
                  </a:lnTo>
                  <a:lnTo>
                    <a:pt x="1611947" y="41910"/>
                  </a:lnTo>
                  <a:lnTo>
                    <a:pt x="1613738" y="44450"/>
                  </a:lnTo>
                  <a:lnTo>
                    <a:pt x="1614813" y="46990"/>
                  </a:lnTo>
                  <a:lnTo>
                    <a:pt x="1600720" y="46990"/>
                  </a:lnTo>
                  <a:lnTo>
                    <a:pt x="1600860" y="48260"/>
                  </a:lnTo>
                  <a:close/>
                </a:path>
                <a:path w="1621790" h="457200">
                  <a:moveTo>
                    <a:pt x="20726" y="48260"/>
                  </a:moveTo>
                  <a:lnTo>
                    <a:pt x="20866" y="46990"/>
                  </a:lnTo>
                  <a:lnTo>
                    <a:pt x="21319" y="46990"/>
                  </a:lnTo>
                  <a:lnTo>
                    <a:pt x="20726" y="48260"/>
                  </a:lnTo>
                  <a:close/>
                </a:path>
                <a:path w="1621790" h="457200">
                  <a:moveTo>
                    <a:pt x="1604924" y="57150"/>
                  </a:moveTo>
                  <a:lnTo>
                    <a:pt x="1603590" y="53340"/>
                  </a:lnTo>
                  <a:lnTo>
                    <a:pt x="1602219" y="50800"/>
                  </a:lnTo>
                  <a:lnTo>
                    <a:pt x="1602358" y="50800"/>
                  </a:lnTo>
                  <a:lnTo>
                    <a:pt x="1600720" y="46990"/>
                  </a:lnTo>
                  <a:lnTo>
                    <a:pt x="1614813" y="46990"/>
                  </a:lnTo>
                  <a:lnTo>
                    <a:pt x="1615351" y="48260"/>
                  </a:lnTo>
                  <a:lnTo>
                    <a:pt x="1616798" y="52070"/>
                  </a:lnTo>
                  <a:lnTo>
                    <a:pt x="1618068" y="55880"/>
                  </a:lnTo>
                  <a:lnTo>
                    <a:pt x="1604810" y="55880"/>
                  </a:lnTo>
                  <a:lnTo>
                    <a:pt x="1604924" y="57150"/>
                  </a:lnTo>
                  <a:close/>
                </a:path>
                <a:path w="1621790" h="457200">
                  <a:moveTo>
                    <a:pt x="16662" y="57150"/>
                  </a:moveTo>
                  <a:lnTo>
                    <a:pt x="16776" y="55880"/>
                  </a:lnTo>
                  <a:lnTo>
                    <a:pt x="17106" y="55880"/>
                  </a:lnTo>
                  <a:lnTo>
                    <a:pt x="16662" y="57150"/>
                  </a:lnTo>
                  <a:close/>
                </a:path>
                <a:path w="1621790" h="457200">
                  <a:moveTo>
                    <a:pt x="1621269" y="384810"/>
                  </a:moveTo>
                  <a:lnTo>
                    <a:pt x="1608620" y="384810"/>
                  </a:lnTo>
                  <a:lnTo>
                    <a:pt x="1608912" y="381000"/>
                  </a:lnTo>
                  <a:lnTo>
                    <a:pt x="1608899" y="76200"/>
                  </a:lnTo>
                  <a:lnTo>
                    <a:pt x="1608620" y="72390"/>
                  </a:lnTo>
                  <a:lnTo>
                    <a:pt x="1608188" y="69850"/>
                  </a:lnTo>
                  <a:lnTo>
                    <a:pt x="1607578" y="66040"/>
                  </a:lnTo>
                  <a:lnTo>
                    <a:pt x="1606816" y="63500"/>
                  </a:lnTo>
                  <a:lnTo>
                    <a:pt x="1605889" y="59690"/>
                  </a:lnTo>
                  <a:lnTo>
                    <a:pt x="1604810" y="55880"/>
                  </a:lnTo>
                  <a:lnTo>
                    <a:pt x="1618068" y="55880"/>
                  </a:lnTo>
                  <a:lnTo>
                    <a:pt x="1621586" y="76200"/>
                  </a:lnTo>
                  <a:lnTo>
                    <a:pt x="1621586" y="381000"/>
                  </a:lnTo>
                  <a:lnTo>
                    <a:pt x="1621269" y="384810"/>
                  </a:lnTo>
                  <a:close/>
                </a:path>
                <a:path w="1621790" h="457200">
                  <a:moveTo>
                    <a:pt x="12928" y="73660"/>
                  </a:moveTo>
                  <a:lnTo>
                    <a:pt x="12966" y="72390"/>
                  </a:lnTo>
                  <a:lnTo>
                    <a:pt x="12928" y="73660"/>
                  </a:lnTo>
                  <a:close/>
                </a:path>
                <a:path w="1621790" h="457200">
                  <a:moveTo>
                    <a:pt x="1608658" y="73660"/>
                  </a:moveTo>
                  <a:lnTo>
                    <a:pt x="1608501" y="72390"/>
                  </a:lnTo>
                  <a:lnTo>
                    <a:pt x="1608658" y="73660"/>
                  </a:lnTo>
                  <a:close/>
                </a:path>
                <a:path w="1621790" h="457200">
                  <a:moveTo>
                    <a:pt x="13085" y="384810"/>
                  </a:moveTo>
                  <a:lnTo>
                    <a:pt x="12928" y="383540"/>
                  </a:lnTo>
                  <a:lnTo>
                    <a:pt x="13085" y="384810"/>
                  </a:lnTo>
                  <a:close/>
                </a:path>
                <a:path w="1621790" h="457200">
                  <a:moveTo>
                    <a:pt x="1618068" y="401320"/>
                  </a:moveTo>
                  <a:lnTo>
                    <a:pt x="1604810" y="401320"/>
                  </a:lnTo>
                  <a:lnTo>
                    <a:pt x="1605978" y="397510"/>
                  </a:lnTo>
                  <a:lnTo>
                    <a:pt x="1606892" y="393700"/>
                  </a:lnTo>
                  <a:lnTo>
                    <a:pt x="1607642" y="391160"/>
                  </a:lnTo>
                  <a:lnTo>
                    <a:pt x="1608226" y="387350"/>
                  </a:lnTo>
                  <a:lnTo>
                    <a:pt x="1608658" y="383540"/>
                  </a:lnTo>
                  <a:lnTo>
                    <a:pt x="1608620" y="384810"/>
                  </a:lnTo>
                  <a:lnTo>
                    <a:pt x="1621269" y="384810"/>
                  </a:lnTo>
                  <a:lnTo>
                    <a:pt x="1620761" y="389890"/>
                  </a:lnTo>
                  <a:lnTo>
                    <a:pt x="1620050" y="393700"/>
                  </a:lnTo>
                  <a:lnTo>
                    <a:pt x="1619148" y="397510"/>
                  </a:lnTo>
                  <a:lnTo>
                    <a:pt x="1618068" y="401320"/>
                  </a:lnTo>
                  <a:close/>
                </a:path>
                <a:path w="1621790" h="457200">
                  <a:moveTo>
                    <a:pt x="17106" y="401320"/>
                  </a:moveTo>
                  <a:lnTo>
                    <a:pt x="16776" y="401320"/>
                  </a:lnTo>
                  <a:lnTo>
                    <a:pt x="16662" y="400050"/>
                  </a:lnTo>
                  <a:lnTo>
                    <a:pt x="17106" y="401320"/>
                  </a:lnTo>
                  <a:close/>
                </a:path>
                <a:path w="1621790" h="457200">
                  <a:moveTo>
                    <a:pt x="1614813" y="410210"/>
                  </a:moveTo>
                  <a:lnTo>
                    <a:pt x="1600720" y="410210"/>
                  </a:lnTo>
                  <a:lnTo>
                    <a:pt x="1602358" y="406400"/>
                  </a:lnTo>
                  <a:lnTo>
                    <a:pt x="1602219" y="406400"/>
                  </a:lnTo>
                  <a:lnTo>
                    <a:pt x="1603717" y="403860"/>
                  </a:lnTo>
                  <a:lnTo>
                    <a:pt x="1604924" y="400050"/>
                  </a:lnTo>
                  <a:lnTo>
                    <a:pt x="1604810" y="401320"/>
                  </a:lnTo>
                  <a:lnTo>
                    <a:pt x="1618068" y="401320"/>
                  </a:lnTo>
                  <a:lnTo>
                    <a:pt x="1616798" y="405130"/>
                  </a:lnTo>
                  <a:lnTo>
                    <a:pt x="1615351" y="408940"/>
                  </a:lnTo>
                  <a:lnTo>
                    <a:pt x="1614813" y="410210"/>
                  </a:lnTo>
                  <a:close/>
                </a:path>
                <a:path w="1621790" h="457200">
                  <a:moveTo>
                    <a:pt x="21319" y="410210"/>
                  </a:moveTo>
                  <a:lnTo>
                    <a:pt x="20866" y="410210"/>
                  </a:lnTo>
                  <a:lnTo>
                    <a:pt x="20726" y="408940"/>
                  </a:lnTo>
                  <a:lnTo>
                    <a:pt x="21319" y="410210"/>
                  </a:lnTo>
                  <a:close/>
                </a:path>
                <a:path w="1621790" h="457200">
                  <a:moveTo>
                    <a:pt x="1586141" y="444500"/>
                  </a:moveTo>
                  <a:lnTo>
                    <a:pt x="1551241" y="444500"/>
                  </a:lnTo>
                  <a:lnTo>
                    <a:pt x="1554899" y="443230"/>
                  </a:lnTo>
                  <a:lnTo>
                    <a:pt x="1557870" y="443230"/>
                  </a:lnTo>
                  <a:lnTo>
                    <a:pt x="1561401" y="441960"/>
                  </a:lnTo>
                  <a:lnTo>
                    <a:pt x="1561096" y="441960"/>
                  </a:lnTo>
                  <a:lnTo>
                    <a:pt x="1564551" y="440690"/>
                  </a:lnTo>
                  <a:lnTo>
                    <a:pt x="1564258" y="440690"/>
                  </a:lnTo>
                  <a:lnTo>
                    <a:pt x="1567637" y="439420"/>
                  </a:lnTo>
                  <a:lnTo>
                    <a:pt x="1567345" y="439420"/>
                  </a:lnTo>
                  <a:lnTo>
                    <a:pt x="1570634" y="438150"/>
                  </a:lnTo>
                  <a:lnTo>
                    <a:pt x="1570354" y="438150"/>
                  </a:lnTo>
                  <a:lnTo>
                    <a:pt x="1573555" y="436880"/>
                  </a:lnTo>
                  <a:lnTo>
                    <a:pt x="1573288" y="436880"/>
                  </a:lnTo>
                  <a:lnTo>
                    <a:pt x="1576400" y="435610"/>
                  </a:lnTo>
                  <a:lnTo>
                    <a:pt x="1576146" y="435610"/>
                  </a:lnTo>
                  <a:lnTo>
                    <a:pt x="1579156" y="433070"/>
                  </a:lnTo>
                  <a:lnTo>
                    <a:pt x="1578902" y="433070"/>
                  </a:lnTo>
                  <a:lnTo>
                    <a:pt x="1581810" y="431800"/>
                  </a:lnTo>
                  <a:lnTo>
                    <a:pt x="1581569" y="431800"/>
                  </a:lnTo>
                  <a:lnTo>
                    <a:pt x="1584375" y="429260"/>
                  </a:lnTo>
                  <a:lnTo>
                    <a:pt x="1584147" y="429260"/>
                  </a:lnTo>
                  <a:lnTo>
                    <a:pt x="1586839" y="427990"/>
                  </a:lnTo>
                  <a:lnTo>
                    <a:pt x="1586610" y="427990"/>
                  </a:lnTo>
                  <a:lnTo>
                    <a:pt x="1589189" y="425450"/>
                  </a:lnTo>
                  <a:lnTo>
                    <a:pt x="1588985" y="425450"/>
                  </a:lnTo>
                  <a:lnTo>
                    <a:pt x="1591436" y="422910"/>
                  </a:lnTo>
                  <a:lnTo>
                    <a:pt x="1591233" y="422910"/>
                  </a:lnTo>
                  <a:lnTo>
                    <a:pt x="1593570" y="420370"/>
                  </a:lnTo>
                  <a:lnTo>
                    <a:pt x="1593380" y="420370"/>
                  </a:lnTo>
                  <a:lnTo>
                    <a:pt x="1595589" y="417830"/>
                  </a:lnTo>
                  <a:lnTo>
                    <a:pt x="1595399" y="417830"/>
                  </a:lnTo>
                  <a:lnTo>
                    <a:pt x="1597469" y="415290"/>
                  </a:lnTo>
                  <a:lnTo>
                    <a:pt x="1597304" y="415290"/>
                  </a:lnTo>
                  <a:lnTo>
                    <a:pt x="1599234" y="412750"/>
                  </a:lnTo>
                  <a:lnTo>
                    <a:pt x="1599082" y="412750"/>
                  </a:lnTo>
                  <a:lnTo>
                    <a:pt x="1600860" y="408940"/>
                  </a:lnTo>
                  <a:lnTo>
                    <a:pt x="1600720" y="410210"/>
                  </a:lnTo>
                  <a:lnTo>
                    <a:pt x="1614813" y="410210"/>
                  </a:lnTo>
                  <a:lnTo>
                    <a:pt x="1613738" y="412750"/>
                  </a:lnTo>
                  <a:lnTo>
                    <a:pt x="1611947" y="415290"/>
                  </a:lnTo>
                  <a:lnTo>
                    <a:pt x="1610017" y="419100"/>
                  </a:lnTo>
                  <a:lnTo>
                    <a:pt x="1607908" y="422910"/>
                  </a:lnTo>
                  <a:lnTo>
                    <a:pt x="1605660" y="425450"/>
                  </a:lnTo>
                  <a:lnTo>
                    <a:pt x="1603273" y="427990"/>
                  </a:lnTo>
                  <a:lnTo>
                    <a:pt x="1600733" y="431800"/>
                  </a:lnTo>
                  <a:lnTo>
                    <a:pt x="1598066" y="434340"/>
                  </a:lnTo>
                  <a:lnTo>
                    <a:pt x="1595272" y="436880"/>
                  </a:lnTo>
                  <a:lnTo>
                    <a:pt x="1592338" y="439420"/>
                  </a:lnTo>
                  <a:lnTo>
                    <a:pt x="1589303" y="441960"/>
                  </a:lnTo>
                  <a:lnTo>
                    <a:pt x="1586141" y="444500"/>
                  </a:lnTo>
                  <a:close/>
                </a:path>
                <a:path w="1621790" h="457200">
                  <a:moveTo>
                    <a:pt x="1553311" y="457200"/>
                  </a:moveTo>
                  <a:lnTo>
                    <a:pt x="68275" y="457200"/>
                  </a:lnTo>
                  <a:lnTo>
                    <a:pt x="64300" y="455930"/>
                  </a:lnTo>
                  <a:lnTo>
                    <a:pt x="1557286" y="455930"/>
                  </a:lnTo>
                  <a:lnTo>
                    <a:pt x="1553311" y="45720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87365" y="1315085"/>
            <a:ext cx="3335654" cy="855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5789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签订支付协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议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卡类型判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断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6715" y="1057275"/>
            <a:ext cx="5073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支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付</a:t>
            </a:r>
            <a:endParaRPr sz="190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1257" y="3384803"/>
            <a:ext cx="2260015" cy="135610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225415" y="4347845"/>
            <a:ext cx="9899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主机扣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款</a:t>
            </a:r>
            <a:endParaRPr sz="1900">
              <a:latin typeface="Microsoft YaHei"/>
              <a:cs typeface="Microsoft YaHe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5328" y="2718816"/>
            <a:ext cx="1649856" cy="67665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15177" y="2747200"/>
            <a:ext cx="2355215" cy="1122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7315" marR="5080" indent="-4826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储蓄卡有效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性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校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验</a:t>
            </a: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上送主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机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02932" y="2712085"/>
            <a:ext cx="1467485" cy="661670"/>
            <a:chOff x="4202932" y="2712085"/>
            <a:chExt cx="1467485" cy="661670"/>
          </a:xfrm>
        </p:grpSpPr>
        <p:sp>
          <p:nvSpPr>
            <p:cNvPr id="15" name="object 15"/>
            <p:cNvSpPr/>
            <p:nvPr/>
          </p:nvSpPr>
          <p:spPr>
            <a:xfrm>
              <a:off x="4209288" y="2718816"/>
              <a:ext cx="1454150" cy="649605"/>
            </a:xfrm>
            <a:custGeom>
              <a:avLst/>
              <a:gdLst/>
              <a:ahLst/>
              <a:cxnLst/>
              <a:rect l="l" t="t" r="r" b="b"/>
              <a:pathLst>
                <a:path w="1454150" h="649604">
                  <a:moveTo>
                    <a:pt x="1345691" y="649223"/>
                  </a:moveTo>
                  <a:lnTo>
                    <a:pt x="108203" y="649223"/>
                  </a:lnTo>
                  <a:lnTo>
                    <a:pt x="66049" y="641066"/>
                  </a:lnTo>
                  <a:lnTo>
                    <a:pt x="31627" y="617977"/>
                  </a:lnTo>
                  <a:lnTo>
                    <a:pt x="8443" y="583460"/>
                  </a:lnTo>
                  <a:lnTo>
                    <a:pt x="0" y="541019"/>
                  </a:lnTo>
                  <a:lnTo>
                    <a:pt x="0" y="108203"/>
                  </a:lnTo>
                  <a:lnTo>
                    <a:pt x="8443" y="65906"/>
                  </a:lnTo>
                  <a:lnTo>
                    <a:pt x="31627" y="31437"/>
                  </a:lnTo>
                  <a:lnTo>
                    <a:pt x="66049" y="8300"/>
                  </a:lnTo>
                  <a:lnTo>
                    <a:pt x="108203" y="0"/>
                  </a:lnTo>
                  <a:lnTo>
                    <a:pt x="1345691" y="0"/>
                  </a:lnTo>
                  <a:lnTo>
                    <a:pt x="1388096" y="8300"/>
                  </a:lnTo>
                  <a:lnTo>
                    <a:pt x="1422601" y="31437"/>
                  </a:lnTo>
                  <a:lnTo>
                    <a:pt x="1445702" y="65906"/>
                  </a:lnTo>
                  <a:lnTo>
                    <a:pt x="1453896" y="108203"/>
                  </a:lnTo>
                  <a:lnTo>
                    <a:pt x="1453896" y="541019"/>
                  </a:lnTo>
                  <a:lnTo>
                    <a:pt x="1445702" y="583460"/>
                  </a:lnTo>
                  <a:lnTo>
                    <a:pt x="1422601" y="617977"/>
                  </a:lnTo>
                  <a:lnTo>
                    <a:pt x="1388096" y="641066"/>
                  </a:lnTo>
                  <a:lnTo>
                    <a:pt x="1345691" y="64922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02932" y="2712085"/>
              <a:ext cx="1467485" cy="661670"/>
            </a:xfrm>
            <a:custGeom>
              <a:avLst/>
              <a:gdLst/>
              <a:ahLst/>
              <a:cxnLst/>
              <a:rect l="l" t="t" r="r" b="b"/>
              <a:pathLst>
                <a:path w="1467485" h="661670">
                  <a:moveTo>
                    <a:pt x="1369915" y="1269"/>
                  </a:moveTo>
                  <a:lnTo>
                    <a:pt x="97147" y="1269"/>
                  </a:lnTo>
                  <a:lnTo>
                    <a:pt x="102887" y="0"/>
                  </a:lnTo>
                  <a:lnTo>
                    <a:pt x="1364175" y="0"/>
                  </a:lnTo>
                  <a:lnTo>
                    <a:pt x="1369915" y="1269"/>
                  </a:lnTo>
                  <a:close/>
                </a:path>
                <a:path w="1467485" h="661670">
                  <a:moveTo>
                    <a:pt x="1375567" y="660400"/>
                  </a:moveTo>
                  <a:lnTo>
                    <a:pt x="91495" y="660400"/>
                  </a:lnTo>
                  <a:lnTo>
                    <a:pt x="85933" y="659129"/>
                  </a:lnTo>
                  <a:lnTo>
                    <a:pt x="80497" y="656589"/>
                  </a:lnTo>
                  <a:lnTo>
                    <a:pt x="75163" y="655320"/>
                  </a:lnTo>
                  <a:lnTo>
                    <a:pt x="69943" y="652779"/>
                  </a:lnTo>
                  <a:lnTo>
                    <a:pt x="64863" y="651510"/>
                  </a:lnTo>
                  <a:lnTo>
                    <a:pt x="59910" y="648970"/>
                  </a:lnTo>
                  <a:lnTo>
                    <a:pt x="55110" y="645160"/>
                  </a:lnTo>
                  <a:lnTo>
                    <a:pt x="50462" y="642620"/>
                  </a:lnTo>
                  <a:lnTo>
                    <a:pt x="45953" y="640079"/>
                  </a:lnTo>
                  <a:lnTo>
                    <a:pt x="22674" y="615950"/>
                  </a:lnTo>
                  <a:lnTo>
                    <a:pt x="19474" y="612139"/>
                  </a:lnTo>
                  <a:lnTo>
                    <a:pt x="3484" y="576579"/>
                  </a:lnTo>
                  <a:lnTo>
                    <a:pt x="0" y="109219"/>
                  </a:lnTo>
                  <a:lnTo>
                    <a:pt x="30" y="107950"/>
                  </a:lnTo>
                  <a:lnTo>
                    <a:pt x="8895" y="69850"/>
                  </a:lnTo>
                  <a:lnTo>
                    <a:pt x="22674" y="45719"/>
                  </a:lnTo>
                  <a:lnTo>
                    <a:pt x="26078" y="40639"/>
                  </a:lnTo>
                  <a:lnTo>
                    <a:pt x="55110" y="16510"/>
                  </a:lnTo>
                  <a:lnTo>
                    <a:pt x="59910" y="12700"/>
                  </a:lnTo>
                  <a:lnTo>
                    <a:pt x="64863" y="10160"/>
                  </a:lnTo>
                  <a:lnTo>
                    <a:pt x="69943" y="8889"/>
                  </a:lnTo>
                  <a:lnTo>
                    <a:pt x="75163" y="6350"/>
                  </a:lnTo>
                  <a:lnTo>
                    <a:pt x="80497" y="5080"/>
                  </a:lnTo>
                  <a:lnTo>
                    <a:pt x="85933" y="2539"/>
                  </a:lnTo>
                  <a:lnTo>
                    <a:pt x="91495" y="1269"/>
                  </a:lnTo>
                  <a:lnTo>
                    <a:pt x="1375567" y="1269"/>
                  </a:lnTo>
                  <a:lnTo>
                    <a:pt x="1381117" y="2539"/>
                  </a:lnTo>
                  <a:lnTo>
                    <a:pt x="1386565" y="5080"/>
                  </a:lnTo>
                  <a:lnTo>
                    <a:pt x="1391899" y="6350"/>
                  </a:lnTo>
                  <a:lnTo>
                    <a:pt x="1397106" y="8889"/>
                  </a:lnTo>
                  <a:lnTo>
                    <a:pt x="1402186" y="10160"/>
                  </a:lnTo>
                  <a:lnTo>
                    <a:pt x="1407139" y="12700"/>
                  </a:lnTo>
                  <a:lnTo>
                    <a:pt x="99217" y="12700"/>
                  </a:lnTo>
                  <a:lnTo>
                    <a:pt x="93883" y="13969"/>
                  </a:lnTo>
                  <a:lnTo>
                    <a:pt x="94188" y="13969"/>
                  </a:lnTo>
                  <a:lnTo>
                    <a:pt x="88943" y="15239"/>
                  </a:lnTo>
                  <a:lnTo>
                    <a:pt x="89260" y="15239"/>
                  </a:lnTo>
                  <a:lnTo>
                    <a:pt x="84117" y="16510"/>
                  </a:lnTo>
                  <a:lnTo>
                    <a:pt x="84409" y="16510"/>
                  </a:lnTo>
                  <a:lnTo>
                    <a:pt x="79380" y="17780"/>
                  </a:lnTo>
                  <a:lnTo>
                    <a:pt x="79672" y="17780"/>
                  </a:lnTo>
                  <a:lnTo>
                    <a:pt x="74744" y="20319"/>
                  </a:lnTo>
                  <a:lnTo>
                    <a:pt x="75036" y="20319"/>
                  </a:lnTo>
                  <a:lnTo>
                    <a:pt x="70236" y="21589"/>
                  </a:lnTo>
                  <a:lnTo>
                    <a:pt x="70515" y="21589"/>
                  </a:lnTo>
                  <a:lnTo>
                    <a:pt x="65841" y="24130"/>
                  </a:lnTo>
                  <a:lnTo>
                    <a:pt x="66108" y="24130"/>
                  </a:lnTo>
                  <a:lnTo>
                    <a:pt x="61574" y="26669"/>
                  </a:lnTo>
                  <a:lnTo>
                    <a:pt x="61841" y="26669"/>
                  </a:lnTo>
                  <a:lnTo>
                    <a:pt x="57434" y="29210"/>
                  </a:lnTo>
                  <a:lnTo>
                    <a:pt x="57688" y="29210"/>
                  </a:lnTo>
                  <a:lnTo>
                    <a:pt x="54860" y="31750"/>
                  </a:lnTo>
                  <a:lnTo>
                    <a:pt x="53687" y="31750"/>
                  </a:lnTo>
                  <a:lnTo>
                    <a:pt x="49585" y="35560"/>
                  </a:lnTo>
                  <a:lnTo>
                    <a:pt x="49827" y="35560"/>
                  </a:lnTo>
                  <a:lnTo>
                    <a:pt x="45890" y="38100"/>
                  </a:lnTo>
                  <a:lnTo>
                    <a:pt x="46118" y="38100"/>
                  </a:lnTo>
                  <a:lnTo>
                    <a:pt x="42359" y="41910"/>
                  </a:lnTo>
                  <a:lnTo>
                    <a:pt x="42562" y="41910"/>
                  </a:lnTo>
                  <a:lnTo>
                    <a:pt x="38981" y="45719"/>
                  </a:lnTo>
                  <a:lnTo>
                    <a:pt x="39184" y="45719"/>
                  </a:lnTo>
                  <a:lnTo>
                    <a:pt x="35780" y="49530"/>
                  </a:lnTo>
                  <a:lnTo>
                    <a:pt x="35971" y="49530"/>
                  </a:lnTo>
                  <a:lnTo>
                    <a:pt x="32758" y="53339"/>
                  </a:lnTo>
                  <a:lnTo>
                    <a:pt x="32936" y="53339"/>
                  </a:lnTo>
                  <a:lnTo>
                    <a:pt x="29913" y="57150"/>
                  </a:lnTo>
                  <a:lnTo>
                    <a:pt x="30078" y="57150"/>
                  </a:lnTo>
                  <a:lnTo>
                    <a:pt x="27259" y="60960"/>
                  </a:lnTo>
                  <a:lnTo>
                    <a:pt x="27424" y="60960"/>
                  </a:lnTo>
                  <a:lnTo>
                    <a:pt x="25471" y="64769"/>
                  </a:lnTo>
                  <a:lnTo>
                    <a:pt x="24960" y="64769"/>
                  </a:lnTo>
                  <a:lnTo>
                    <a:pt x="22572" y="69850"/>
                  </a:lnTo>
                  <a:lnTo>
                    <a:pt x="21071" y="73660"/>
                  </a:lnTo>
                  <a:lnTo>
                    <a:pt x="20655" y="73660"/>
                  </a:lnTo>
                  <a:lnTo>
                    <a:pt x="18712" y="78739"/>
                  </a:lnTo>
                  <a:lnTo>
                    <a:pt x="17111" y="83819"/>
                  </a:lnTo>
                  <a:lnTo>
                    <a:pt x="15753" y="88900"/>
                  </a:lnTo>
                  <a:lnTo>
                    <a:pt x="14622" y="93980"/>
                  </a:lnTo>
                  <a:lnTo>
                    <a:pt x="13971" y="97789"/>
                  </a:lnTo>
                  <a:lnTo>
                    <a:pt x="13771" y="97789"/>
                  </a:lnTo>
                  <a:lnTo>
                    <a:pt x="13223" y="102869"/>
                  </a:lnTo>
                  <a:lnTo>
                    <a:pt x="12717" y="109219"/>
                  </a:lnTo>
                  <a:lnTo>
                    <a:pt x="12578" y="114300"/>
                  </a:lnTo>
                  <a:lnTo>
                    <a:pt x="12578" y="547370"/>
                  </a:lnTo>
                  <a:lnTo>
                    <a:pt x="12705" y="552450"/>
                  </a:lnTo>
                  <a:lnTo>
                    <a:pt x="13124" y="558800"/>
                  </a:lnTo>
                  <a:lnTo>
                    <a:pt x="13771" y="563879"/>
                  </a:lnTo>
                  <a:lnTo>
                    <a:pt x="13971" y="563879"/>
                  </a:lnTo>
                  <a:lnTo>
                    <a:pt x="14686" y="567689"/>
                  </a:lnTo>
                  <a:lnTo>
                    <a:pt x="15829" y="572770"/>
                  </a:lnTo>
                  <a:lnTo>
                    <a:pt x="17213" y="577850"/>
                  </a:lnTo>
                  <a:lnTo>
                    <a:pt x="18826" y="582929"/>
                  </a:lnTo>
                  <a:lnTo>
                    <a:pt x="20655" y="588010"/>
                  </a:lnTo>
                  <a:lnTo>
                    <a:pt x="21071" y="588010"/>
                  </a:lnTo>
                  <a:lnTo>
                    <a:pt x="22699" y="591820"/>
                  </a:lnTo>
                  <a:lnTo>
                    <a:pt x="24960" y="596900"/>
                  </a:lnTo>
                  <a:lnTo>
                    <a:pt x="25471" y="596900"/>
                  </a:lnTo>
                  <a:lnTo>
                    <a:pt x="27424" y="600710"/>
                  </a:lnTo>
                  <a:lnTo>
                    <a:pt x="27259" y="600710"/>
                  </a:lnTo>
                  <a:lnTo>
                    <a:pt x="30078" y="604520"/>
                  </a:lnTo>
                  <a:lnTo>
                    <a:pt x="29913" y="604520"/>
                  </a:lnTo>
                  <a:lnTo>
                    <a:pt x="32936" y="608329"/>
                  </a:lnTo>
                  <a:lnTo>
                    <a:pt x="32758" y="608329"/>
                  </a:lnTo>
                  <a:lnTo>
                    <a:pt x="35971" y="612139"/>
                  </a:lnTo>
                  <a:lnTo>
                    <a:pt x="35780" y="612139"/>
                  </a:lnTo>
                  <a:lnTo>
                    <a:pt x="39184" y="615950"/>
                  </a:lnTo>
                  <a:lnTo>
                    <a:pt x="38981" y="615950"/>
                  </a:lnTo>
                  <a:lnTo>
                    <a:pt x="42562" y="619760"/>
                  </a:lnTo>
                  <a:lnTo>
                    <a:pt x="42359" y="619760"/>
                  </a:lnTo>
                  <a:lnTo>
                    <a:pt x="46118" y="623570"/>
                  </a:lnTo>
                  <a:lnTo>
                    <a:pt x="45890" y="623570"/>
                  </a:lnTo>
                  <a:lnTo>
                    <a:pt x="49827" y="626110"/>
                  </a:lnTo>
                  <a:lnTo>
                    <a:pt x="49585" y="626110"/>
                  </a:lnTo>
                  <a:lnTo>
                    <a:pt x="53687" y="629920"/>
                  </a:lnTo>
                  <a:lnTo>
                    <a:pt x="54860" y="629920"/>
                  </a:lnTo>
                  <a:lnTo>
                    <a:pt x="57688" y="632460"/>
                  </a:lnTo>
                  <a:lnTo>
                    <a:pt x="57434" y="632460"/>
                  </a:lnTo>
                  <a:lnTo>
                    <a:pt x="61841" y="635000"/>
                  </a:lnTo>
                  <a:lnTo>
                    <a:pt x="61574" y="635000"/>
                  </a:lnTo>
                  <a:lnTo>
                    <a:pt x="66108" y="637539"/>
                  </a:lnTo>
                  <a:lnTo>
                    <a:pt x="65841" y="637539"/>
                  </a:lnTo>
                  <a:lnTo>
                    <a:pt x="70515" y="640079"/>
                  </a:lnTo>
                  <a:lnTo>
                    <a:pt x="70236" y="640079"/>
                  </a:lnTo>
                  <a:lnTo>
                    <a:pt x="75036" y="641350"/>
                  </a:lnTo>
                  <a:lnTo>
                    <a:pt x="74744" y="641350"/>
                  </a:lnTo>
                  <a:lnTo>
                    <a:pt x="79672" y="643889"/>
                  </a:lnTo>
                  <a:lnTo>
                    <a:pt x="79380" y="643889"/>
                  </a:lnTo>
                  <a:lnTo>
                    <a:pt x="84409" y="645160"/>
                  </a:lnTo>
                  <a:lnTo>
                    <a:pt x="84117" y="645160"/>
                  </a:lnTo>
                  <a:lnTo>
                    <a:pt x="89260" y="646429"/>
                  </a:lnTo>
                  <a:lnTo>
                    <a:pt x="88943" y="646429"/>
                  </a:lnTo>
                  <a:lnTo>
                    <a:pt x="94188" y="647700"/>
                  </a:lnTo>
                  <a:lnTo>
                    <a:pt x="93883" y="647700"/>
                  </a:lnTo>
                  <a:lnTo>
                    <a:pt x="99217" y="648970"/>
                  </a:lnTo>
                  <a:lnTo>
                    <a:pt x="1407139" y="648970"/>
                  </a:lnTo>
                  <a:lnTo>
                    <a:pt x="1402186" y="651510"/>
                  </a:lnTo>
                  <a:lnTo>
                    <a:pt x="1397106" y="652779"/>
                  </a:lnTo>
                  <a:lnTo>
                    <a:pt x="1391899" y="655320"/>
                  </a:lnTo>
                  <a:lnTo>
                    <a:pt x="1386565" y="656589"/>
                  </a:lnTo>
                  <a:lnTo>
                    <a:pt x="1381117" y="659129"/>
                  </a:lnTo>
                  <a:lnTo>
                    <a:pt x="1375567" y="660400"/>
                  </a:lnTo>
                  <a:close/>
                </a:path>
                <a:path w="1467485" h="661670">
                  <a:moveTo>
                    <a:pt x="1413603" y="33019"/>
                  </a:moveTo>
                  <a:lnTo>
                    <a:pt x="1409362" y="29210"/>
                  </a:lnTo>
                  <a:lnTo>
                    <a:pt x="1409616" y="29210"/>
                  </a:lnTo>
                  <a:lnTo>
                    <a:pt x="1405221" y="26669"/>
                  </a:lnTo>
                  <a:lnTo>
                    <a:pt x="1405475" y="26669"/>
                  </a:lnTo>
                  <a:lnTo>
                    <a:pt x="1400942" y="24130"/>
                  </a:lnTo>
                  <a:lnTo>
                    <a:pt x="1401208" y="24130"/>
                  </a:lnTo>
                  <a:lnTo>
                    <a:pt x="1396535" y="21589"/>
                  </a:lnTo>
                  <a:lnTo>
                    <a:pt x="1396814" y="21589"/>
                  </a:lnTo>
                  <a:lnTo>
                    <a:pt x="1392013" y="20319"/>
                  </a:lnTo>
                  <a:lnTo>
                    <a:pt x="1392306" y="20319"/>
                  </a:lnTo>
                  <a:lnTo>
                    <a:pt x="1387378" y="17780"/>
                  </a:lnTo>
                  <a:lnTo>
                    <a:pt x="1387670" y="17780"/>
                  </a:lnTo>
                  <a:lnTo>
                    <a:pt x="1382641" y="16510"/>
                  </a:lnTo>
                  <a:lnTo>
                    <a:pt x="1382946" y="16510"/>
                  </a:lnTo>
                  <a:lnTo>
                    <a:pt x="1377802" y="15239"/>
                  </a:lnTo>
                  <a:lnTo>
                    <a:pt x="1378107" y="15239"/>
                  </a:lnTo>
                  <a:lnTo>
                    <a:pt x="1372862" y="13969"/>
                  </a:lnTo>
                  <a:lnTo>
                    <a:pt x="1373167" y="13969"/>
                  </a:lnTo>
                  <a:lnTo>
                    <a:pt x="1367833" y="12700"/>
                  </a:lnTo>
                  <a:lnTo>
                    <a:pt x="1407139" y="12700"/>
                  </a:lnTo>
                  <a:lnTo>
                    <a:pt x="1411940" y="16510"/>
                  </a:lnTo>
                  <a:lnTo>
                    <a:pt x="1416601" y="19050"/>
                  </a:lnTo>
                  <a:lnTo>
                    <a:pt x="1421096" y="21589"/>
                  </a:lnTo>
                  <a:lnTo>
                    <a:pt x="1425427" y="25400"/>
                  </a:lnTo>
                  <a:lnTo>
                    <a:pt x="1429593" y="29210"/>
                  </a:lnTo>
                  <a:lnTo>
                    <a:pt x="1432243" y="31750"/>
                  </a:lnTo>
                  <a:lnTo>
                    <a:pt x="1413362" y="31750"/>
                  </a:lnTo>
                  <a:lnTo>
                    <a:pt x="1413603" y="33019"/>
                  </a:lnTo>
                  <a:close/>
                </a:path>
                <a:path w="1467485" h="661670">
                  <a:moveTo>
                    <a:pt x="53446" y="33019"/>
                  </a:moveTo>
                  <a:lnTo>
                    <a:pt x="53687" y="31750"/>
                  </a:lnTo>
                  <a:lnTo>
                    <a:pt x="54860" y="31750"/>
                  </a:lnTo>
                  <a:lnTo>
                    <a:pt x="53446" y="33019"/>
                  </a:lnTo>
                  <a:close/>
                </a:path>
                <a:path w="1467485" h="661670">
                  <a:moveTo>
                    <a:pt x="1442242" y="66039"/>
                  </a:moveTo>
                  <a:lnTo>
                    <a:pt x="1439626" y="60960"/>
                  </a:lnTo>
                  <a:lnTo>
                    <a:pt x="1439791" y="60960"/>
                  </a:lnTo>
                  <a:lnTo>
                    <a:pt x="1436971" y="57150"/>
                  </a:lnTo>
                  <a:lnTo>
                    <a:pt x="1437137" y="57150"/>
                  </a:lnTo>
                  <a:lnTo>
                    <a:pt x="1434114" y="53339"/>
                  </a:lnTo>
                  <a:lnTo>
                    <a:pt x="1434304" y="53339"/>
                  </a:lnTo>
                  <a:lnTo>
                    <a:pt x="1431079" y="49530"/>
                  </a:lnTo>
                  <a:lnTo>
                    <a:pt x="1431269" y="49530"/>
                  </a:lnTo>
                  <a:lnTo>
                    <a:pt x="1427866" y="45719"/>
                  </a:lnTo>
                  <a:lnTo>
                    <a:pt x="1428069" y="45719"/>
                  </a:lnTo>
                  <a:lnTo>
                    <a:pt x="1424487" y="41910"/>
                  </a:lnTo>
                  <a:lnTo>
                    <a:pt x="1424703" y="41910"/>
                  </a:lnTo>
                  <a:lnTo>
                    <a:pt x="1420931" y="38100"/>
                  </a:lnTo>
                  <a:lnTo>
                    <a:pt x="1421160" y="38100"/>
                  </a:lnTo>
                  <a:lnTo>
                    <a:pt x="1417223" y="35560"/>
                  </a:lnTo>
                  <a:lnTo>
                    <a:pt x="1417464" y="35560"/>
                  </a:lnTo>
                  <a:lnTo>
                    <a:pt x="1413362" y="31750"/>
                  </a:lnTo>
                  <a:lnTo>
                    <a:pt x="1432243" y="31750"/>
                  </a:lnTo>
                  <a:lnTo>
                    <a:pt x="1433568" y="33019"/>
                  </a:lnTo>
                  <a:lnTo>
                    <a:pt x="1437365" y="36830"/>
                  </a:lnTo>
                  <a:lnTo>
                    <a:pt x="1440972" y="40639"/>
                  </a:lnTo>
                  <a:lnTo>
                    <a:pt x="1444376" y="45719"/>
                  </a:lnTo>
                  <a:lnTo>
                    <a:pt x="1447576" y="49530"/>
                  </a:lnTo>
                  <a:lnTo>
                    <a:pt x="1450560" y="54610"/>
                  </a:lnTo>
                  <a:lnTo>
                    <a:pt x="1453329" y="59689"/>
                  </a:lnTo>
                  <a:lnTo>
                    <a:pt x="1455856" y="64769"/>
                  </a:lnTo>
                  <a:lnTo>
                    <a:pt x="1442090" y="64769"/>
                  </a:lnTo>
                  <a:lnTo>
                    <a:pt x="1442242" y="66039"/>
                  </a:lnTo>
                  <a:close/>
                </a:path>
                <a:path w="1467485" h="661670">
                  <a:moveTo>
                    <a:pt x="24820" y="66039"/>
                  </a:moveTo>
                  <a:lnTo>
                    <a:pt x="24960" y="64769"/>
                  </a:lnTo>
                  <a:lnTo>
                    <a:pt x="25471" y="64769"/>
                  </a:lnTo>
                  <a:lnTo>
                    <a:pt x="24820" y="66039"/>
                  </a:lnTo>
                  <a:close/>
                </a:path>
                <a:path w="1467485" h="661670">
                  <a:moveTo>
                    <a:pt x="1446522" y="74930"/>
                  </a:moveTo>
                  <a:lnTo>
                    <a:pt x="1444350" y="69850"/>
                  </a:lnTo>
                  <a:lnTo>
                    <a:pt x="1442090" y="64769"/>
                  </a:lnTo>
                  <a:lnTo>
                    <a:pt x="1455856" y="64769"/>
                  </a:lnTo>
                  <a:lnTo>
                    <a:pt x="1458155" y="69850"/>
                  </a:lnTo>
                  <a:lnTo>
                    <a:pt x="1459698" y="73660"/>
                  </a:lnTo>
                  <a:lnTo>
                    <a:pt x="1446395" y="73660"/>
                  </a:lnTo>
                  <a:lnTo>
                    <a:pt x="1446522" y="74930"/>
                  </a:lnTo>
                  <a:close/>
                </a:path>
                <a:path w="1467485" h="661670">
                  <a:moveTo>
                    <a:pt x="20528" y="74930"/>
                  </a:moveTo>
                  <a:lnTo>
                    <a:pt x="20655" y="73660"/>
                  </a:lnTo>
                  <a:lnTo>
                    <a:pt x="21071" y="73660"/>
                  </a:lnTo>
                  <a:lnTo>
                    <a:pt x="20528" y="74930"/>
                  </a:lnTo>
                  <a:close/>
                </a:path>
                <a:path w="1467485" h="661670">
                  <a:moveTo>
                    <a:pt x="1453316" y="99060"/>
                  </a:moveTo>
                  <a:lnTo>
                    <a:pt x="1452364" y="93980"/>
                  </a:lnTo>
                  <a:lnTo>
                    <a:pt x="1451221" y="88900"/>
                  </a:lnTo>
                  <a:lnTo>
                    <a:pt x="1449837" y="83819"/>
                  </a:lnTo>
                  <a:lnTo>
                    <a:pt x="1448236" y="78739"/>
                  </a:lnTo>
                  <a:lnTo>
                    <a:pt x="1446395" y="73660"/>
                  </a:lnTo>
                  <a:lnTo>
                    <a:pt x="1459698" y="73660"/>
                  </a:lnTo>
                  <a:lnTo>
                    <a:pt x="1460212" y="74930"/>
                  </a:lnTo>
                  <a:lnTo>
                    <a:pt x="1462016" y="80010"/>
                  </a:lnTo>
                  <a:lnTo>
                    <a:pt x="1463565" y="85089"/>
                  </a:lnTo>
                  <a:lnTo>
                    <a:pt x="1465851" y="96519"/>
                  </a:lnTo>
                  <a:lnTo>
                    <a:pt x="1465999" y="97789"/>
                  </a:lnTo>
                  <a:lnTo>
                    <a:pt x="1453278" y="97789"/>
                  </a:lnTo>
                  <a:lnTo>
                    <a:pt x="1453316" y="99060"/>
                  </a:lnTo>
                  <a:close/>
                </a:path>
                <a:path w="1467485" h="661670">
                  <a:moveTo>
                    <a:pt x="13733" y="99060"/>
                  </a:moveTo>
                  <a:lnTo>
                    <a:pt x="13771" y="97789"/>
                  </a:lnTo>
                  <a:lnTo>
                    <a:pt x="13971" y="97789"/>
                  </a:lnTo>
                  <a:lnTo>
                    <a:pt x="13733" y="99060"/>
                  </a:lnTo>
                  <a:close/>
                </a:path>
                <a:path w="1467485" h="661670">
                  <a:moveTo>
                    <a:pt x="1466588" y="558800"/>
                  </a:moveTo>
                  <a:lnTo>
                    <a:pt x="1453926" y="558800"/>
                  </a:lnTo>
                  <a:lnTo>
                    <a:pt x="1454345" y="552450"/>
                  </a:lnTo>
                  <a:lnTo>
                    <a:pt x="1454472" y="547370"/>
                  </a:lnTo>
                  <a:lnTo>
                    <a:pt x="1454472" y="114300"/>
                  </a:lnTo>
                  <a:lnTo>
                    <a:pt x="1454332" y="109219"/>
                  </a:lnTo>
                  <a:lnTo>
                    <a:pt x="1453926" y="102869"/>
                  </a:lnTo>
                  <a:lnTo>
                    <a:pt x="1453278" y="97789"/>
                  </a:lnTo>
                  <a:lnTo>
                    <a:pt x="1465999" y="97789"/>
                  </a:lnTo>
                  <a:lnTo>
                    <a:pt x="1466588" y="102869"/>
                  </a:lnTo>
                  <a:lnTo>
                    <a:pt x="1467020" y="107950"/>
                  </a:lnTo>
                  <a:lnTo>
                    <a:pt x="1467050" y="109219"/>
                  </a:lnTo>
                  <a:lnTo>
                    <a:pt x="1467020" y="553720"/>
                  </a:lnTo>
                  <a:lnTo>
                    <a:pt x="1466588" y="558800"/>
                  </a:lnTo>
                  <a:close/>
                </a:path>
                <a:path w="1467485" h="661670">
                  <a:moveTo>
                    <a:pt x="13086" y="104139"/>
                  </a:moveTo>
                  <a:lnTo>
                    <a:pt x="13124" y="102869"/>
                  </a:lnTo>
                  <a:lnTo>
                    <a:pt x="13086" y="104139"/>
                  </a:lnTo>
                  <a:close/>
                </a:path>
                <a:path w="1467485" h="661670">
                  <a:moveTo>
                    <a:pt x="1453964" y="104139"/>
                  </a:moveTo>
                  <a:lnTo>
                    <a:pt x="1453827" y="102869"/>
                  </a:lnTo>
                  <a:lnTo>
                    <a:pt x="1453964" y="104139"/>
                  </a:lnTo>
                  <a:close/>
                </a:path>
                <a:path w="1467485" h="661670">
                  <a:moveTo>
                    <a:pt x="13223" y="558800"/>
                  </a:moveTo>
                  <a:lnTo>
                    <a:pt x="13086" y="557529"/>
                  </a:lnTo>
                  <a:lnTo>
                    <a:pt x="13223" y="558800"/>
                  </a:lnTo>
                  <a:close/>
                </a:path>
                <a:path w="1467485" h="661670">
                  <a:moveTo>
                    <a:pt x="1465999" y="563879"/>
                  </a:moveTo>
                  <a:lnTo>
                    <a:pt x="1453278" y="563879"/>
                  </a:lnTo>
                  <a:lnTo>
                    <a:pt x="1453964" y="557529"/>
                  </a:lnTo>
                  <a:lnTo>
                    <a:pt x="1453926" y="558800"/>
                  </a:lnTo>
                  <a:lnTo>
                    <a:pt x="1466588" y="558800"/>
                  </a:lnTo>
                  <a:lnTo>
                    <a:pt x="1465999" y="563879"/>
                  </a:lnTo>
                  <a:close/>
                </a:path>
                <a:path w="1467485" h="661670">
                  <a:moveTo>
                    <a:pt x="13971" y="563879"/>
                  </a:moveTo>
                  <a:lnTo>
                    <a:pt x="13771" y="563879"/>
                  </a:lnTo>
                  <a:lnTo>
                    <a:pt x="13733" y="562610"/>
                  </a:lnTo>
                  <a:lnTo>
                    <a:pt x="13971" y="563879"/>
                  </a:lnTo>
                  <a:close/>
                </a:path>
                <a:path w="1467485" h="661670">
                  <a:moveTo>
                    <a:pt x="1459698" y="588010"/>
                  </a:moveTo>
                  <a:lnTo>
                    <a:pt x="1446395" y="588010"/>
                  </a:lnTo>
                  <a:lnTo>
                    <a:pt x="1448338" y="582929"/>
                  </a:lnTo>
                  <a:lnTo>
                    <a:pt x="1449938" y="577850"/>
                  </a:lnTo>
                  <a:lnTo>
                    <a:pt x="1451297" y="572770"/>
                  </a:lnTo>
                  <a:lnTo>
                    <a:pt x="1452427" y="567689"/>
                  </a:lnTo>
                  <a:lnTo>
                    <a:pt x="1453316" y="562610"/>
                  </a:lnTo>
                  <a:lnTo>
                    <a:pt x="1453278" y="563879"/>
                  </a:lnTo>
                  <a:lnTo>
                    <a:pt x="1465999" y="563879"/>
                  </a:lnTo>
                  <a:lnTo>
                    <a:pt x="1465851" y="565150"/>
                  </a:lnTo>
                  <a:lnTo>
                    <a:pt x="1463565" y="576579"/>
                  </a:lnTo>
                  <a:lnTo>
                    <a:pt x="1462016" y="581660"/>
                  </a:lnTo>
                  <a:lnTo>
                    <a:pt x="1460212" y="586739"/>
                  </a:lnTo>
                  <a:lnTo>
                    <a:pt x="1459698" y="588010"/>
                  </a:lnTo>
                  <a:close/>
                </a:path>
                <a:path w="1467485" h="661670">
                  <a:moveTo>
                    <a:pt x="21071" y="588010"/>
                  </a:moveTo>
                  <a:lnTo>
                    <a:pt x="20655" y="588010"/>
                  </a:lnTo>
                  <a:lnTo>
                    <a:pt x="20528" y="586739"/>
                  </a:lnTo>
                  <a:lnTo>
                    <a:pt x="21071" y="588010"/>
                  </a:lnTo>
                  <a:close/>
                </a:path>
                <a:path w="1467485" h="661670">
                  <a:moveTo>
                    <a:pt x="1455856" y="596900"/>
                  </a:moveTo>
                  <a:lnTo>
                    <a:pt x="1442090" y="596900"/>
                  </a:lnTo>
                  <a:lnTo>
                    <a:pt x="1444477" y="591820"/>
                  </a:lnTo>
                  <a:lnTo>
                    <a:pt x="1446522" y="586739"/>
                  </a:lnTo>
                  <a:lnTo>
                    <a:pt x="1446395" y="588010"/>
                  </a:lnTo>
                  <a:lnTo>
                    <a:pt x="1459698" y="588010"/>
                  </a:lnTo>
                  <a:lnTo>
                    <a:pt x="1458155" y="591820"/>
                  </a:lnTo>
                  <a:lnTo>
                    <a:pt x="1455856" y="596900"/>
                  </a:lnTo>
                  <a:close/>
                </a:path>
                <a:path w="1467485" h="661670">
                  <a:moveTo>
                    <a:pt x="25471" y="596900"/>
                  </a:moveTo>
                  <a:lnTo>
                    <a:pt x="24960" y="596900"/>
                  </a:lnTo>
                  <a:lnTo>
                    <a:pt x="24820" y="595629"/>
                  </a:lnTo>
                  <a:lnTo>
                    <a:pt x="25471" y="596900"/>
                  </a:lnTo>
                  <a:close/>
                </a:path>
                <a:path w="1467485" h="661670">
                  <a:moveTo>
                    <a:pt x="1432243" y="629920"/>
                  </a:moveTo>
                  <a:lnTo>
                    <a:pt x="1413362" y="629920"/>
                  </a:lnTo>
                  <a:lnTo>
                    <a:pt x="1417464" y="626110"/>
                  </a:lnTo>
                  <a:lnTo>
                    <a:pt x="1417223" y="626110"/>
                  </a:lnTo>
                  <a:lnTo>
                    <a:pt x="1421160" y="623570"/>
                  </a:lnTo>
                  <a:lnTo>
                    <a:pt x="1420931" y="623570"/>
                  </a:lnTo>
                  <a:lnTo>
                    <a:pt x="1424703" y="619760"/>
                  </a:lnTo>
                  <a:lnTo>
                    <a:pt x="1424487" y="619760"/>
                  </a:lnTo>
                  <a:lnTo>
                    <a:pt x="1428069" y="615950"/>
                  </a:lnTo>
                  <a:lnTo>
                    <a:pt x="1427866" y="615950"/>
                  </a:lnTo>
                  <a:lnTo>
                    <a:pt x="1431269" y="612139"/>
                  </a:lnTo>
                  <a:lnTo>
                    <a:pt x="1431079" y="612139"/>
                  </a:lnTo>
                  <a:lnTo>
                    <a:pt x="1434304" y="608329"/>
                  </a:lnTo>
                  <a:lnTo>
                    <a:pt x="1434114" y="608329"/>
                  </a:lnTo>
                  <a:lnTo>
                    <a:pt x="1437137" y="604520"/>
                  </a:lnTo>
                  <a:lnTo>
                    <a:pt x="1436971" y="604520"/>
                  </a:lnTo>
                  <a:lnTo>
                    <a:pt x="1439791" y="600710"/>
                  </a:lnTo>
                  <a:lnTo>
                    <a:pt x="1439626" y="600710"/>
                  </a:lnTo>
                  <a:lnTo>
                    <a:pt x="1442242" y="595629"/>
                  </a:lnTo>
                  <a:lnTo>
                    <a:pt x="1442090" y="596900"/>
                  </a:lnTo>
                  <a:lnTo>
                    <a:pt x="1455856" y="596900"/>
                  </a:lnTo>
                  <a:lnTo>
                    <a:pt x="1453329" y="601979"/>
                  </a:lnTo>
                  <a:lnTo>
                    <a:pt x="1450560" y="607060"/>
                  </a:lnTo>
                  <a:lnTo>
                    <a:pt x="1447576" y="612139"/>
                  </a:lnTo>
                  <a:lnTo>
                    <a:pt x="1444376" y="615950"/>
                  </a:lnTo>
                  <a:lnTo>
                    <a:pt x="1440972" y="621029"/>
                  </a:lnTo>
                  <a:lnTo>
                    <a:pt x="1437365" y="624839"/>
                  </a:lnTo>
                  <a:lnTo>
                    <a:pt x="1433568" y="628650"/>
                  </a:lnTo>
                  <a:lnTo>
                    <a:pt x="1432243" y="629920"/>
                  </a:lnTo>
                  <a:close/>
                </a:path>
                <a:path w="1467485" h="661670">
                  <a:moveTo>
                    <a:pt x="54860" y="629920"/>
                  </a:moveTo>
                  <a:lnTo>
                    <a:pt x="53687" y="629920"/>
                  </a:lnTo>
                  <a:lnTo>
                    <a:pt x="53446" y="628650"/>
                  </a:lnTo>
                  <a:lnTo>
                    <a:pt x="54860" y="629920"/>
                  </a:lnTo>
                  <a:close/>
                </a:path>
                <a:path w="1467485" h="661670">
                  <a:moveTo>
                    <a:pt x="1407139" y="648970"/>
                  </a:moveTo>
                  <a:lnTo>
                    <a:pt x="1367833" y="648970"/>
                  </a:lnTo>
                  <a:lnTo>
                    <a:pt x="1373167" y="647700"/>
                  </a:lnTo>
                  <a:lnTo>
                    <a:pt x="1372862" y="647700"/>
                  </a:lnTo>
                  <a:lnTo>
                    <a:pt x="1378107" y="646429"/>
                  </a:lnTo>
                  <a:lnTo>
                    <a:pt x="1377802" y="646429"/>
                  </a:lnTo>
                  <a:lnTo>
                    <a:pt x="1382946" y="645160"/>
                  </a:lnTo>
                  <a:lnTo>
                    <a:pt x="1382641" y="645160"/>
                  </a:lnTo>
                  <a:lnTo>
                    <a:pt x="1387670" y="643889"/>
                  </a:lnTo>
                  <a:lnTo>
                    <a:pt x="1387378" y="643889"/>
                  </a:lnTo>
                  <a:lnTo>
                    <a:pt x="1392306" y="641350"/>
                  </a:lnTo>
                  <a:lnTo>
                    <a:pt x="1392013" y="641350"/>
                  </a:lnTo>
                  <a:lnTo>
                    <a:pt x="1396814" y="640079"/>
                  </a:lnTo>
                  <a:lnTo>
                    <a:pt x="1396535" y="640079"/>
                  </a:lnTo>
                  <a:lnTo>
                    <a:pt x="1401208" y="637539"/>
                  </a:lnTo>
                  <a:lnTo>
                    <a:pt x="1400942" y="637539"/>
                  </a:lnTo>
                  <a:lnTo>
                    <a:pt x="1405475" y="635000"/>
                  </a:lnTo>
                  <a:lnTo>
                    <a:pt x="1405221" y="635000"/>
                  </a:lnTo>
                  <a:lnTo>
                    <a:pt x="1409616" y="632460"/>
                  </a:lnTo>
                  <a:lnTo>
                    <a:pt x="1409362" y="632460"/>
                  </a:lnTo>
                  <a:lnTo>
                    <a:pt x="1413603" y="628650"/>
                  </a:lnTo>
                  <a:lnTo>
                    <a:pt x="1413362" y="629920"/>
                  </a:lnTo>
                  <a:lnTo>
                    <a:pt x="1432243" y="629920"/>
                  </a:lnTo>
                  <a:lnTo>
                    <a:pt x="1411940" y="645160"/>
                  </a:lnTo>
                  <a:lnTo>
                    <a:pt x="1407139" y="648970"/>
                  </a:lnTo>
                  <a:close/>
                </a:path>
                <a:path w="1467485" h="661670">
                  <a:moveTo>
                    <a:pt x="1364175" y="661670"/>
                  </a:moveTo>
                  <a:lnTo>
                    <a:pt x="102887" y="661670"/>
                  </a:lnTo>
                  <a:lnTo>
                    <a:pt x="97147" y="660400"/>
                  </a:lnTo>
                  <a:lnTo>
                    <a:pt x="1369915" y="660400"/>
                  </a:lnTo>
                  <a:lnTo>
                    <a:pt x="1364175" y="661670"/>
                  </a:lnTo>
                  <a:close/>
                </a:path>
              </a:pathLst>
            </a:custGeom>
            <a:solidFill>
              <a:srgbClr val="2E52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199254" y="2752864"/>
            <a:ext cx="1472565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5300" marR="5080" indent="-4826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信用卡有效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性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校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验</a:t>
            </a:r>
            <a:endParaRPr sz="19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37759" y="1530273"/>
            <a:ext cx="4101465" cy="3008630"/>
            <a:chOff x="4937759" y="1530273"/>
            <a:chExt cx="4101465" cy="3008630"/>
          </a:xfrm>
        </p:grpSpPr>
        <p:sp>
          <p:nvSpPr>
            <p:cNvPr id="19" name="object 19"/>
            <p:cNvSpPr/>
            <p:nvPr/>
          </p:nvSpPr>
          <p:spPr>
            <a:xfrm>
              <a:off x="4937760" y="2228481"/>
              <a:ext cx="2667000" cy="512445"/>
            </a:xfrm>
            <a:custGeom>
              <a:avLst/>
              <a:gdLst/>
              <a:ahLst/>
              <a:cxnLst/>
              <a:rect l="l" t="t" r="r" b="b"/>
              <a:pathLst>
                <a:path w="2667000" h="512444">
                  <a:moveTo>
                    <a:pt x="1271130" y="29832"/>
                  </a:moveTo>
                  <a:lnTo>
                    <a:pt x="1259979" y="114"/>
                  </a:lnTo>
                  <a:lnTo>
                    <a:pt x="143052" y="419315"/>
                  </a:lnTo>
                  <a:lnTo>
                    <a:pt x="120738" y="359854"/>
                  </a:lnTo>
                  <a:lnTo>
                    <a:pt x="0" y="489953"/>
                  </a:lnTo>
                  <a:lnTo>
                    <a:pt x="176517" y="508482"/>
                  </a:lnTo>
                  <a:lnTo>
                    <a:pt x="162052" y="469950"/>
                  </a:lnTo>
                  <a:lnTo>
                    <a:pt x="154203" y="449046"/>
                  </a:lnTo>
                  <a:lnTo>
                    <a:pt x="1271130" y="29832"/>
                  </a:lnTo>
                  <a:close/>
                </a:path>
                <a:path w="2667000" h="512444">
                  <a:moveTo>
                    <a:pt x="2667000" y="489953"/>
                  </a:moveTo>
                  <a:lnTo>
                    <a:pt x="2649651" y="472046"/>
                  </a:lnTo>
                  <a:lnTo>
                    <a:pt x="2543530" y="362445"/>
                  </a:lnTo>
                  <a:lnTo>
                    <a:pt x="2522474" y="422363"/>
                  </a:lnTo>
                  <a:lnTo>
                    <a:pt x="1320342" y="0"/>
                  </a:lnTo>
                  <a:lnTo>
                    <a:pt x="1309827" y="29946"/>
                  </a:lnTo>
                  <a:lnTo>
                    <a:pt x="2511958" y="452323"/>
                  </a:lnTo>
                  <a:lnTo>
                    <a:pt x="2490914" y="512216"/>
                  </a:lnTo>
                  <a:lnTo>
                    <a:pt x="2667000" y="489953"/>
                  </a:lnTo>
                  <a:close/>
                </a:path>
              </a:pathLst>
            </a:custGeom>
            <a:solidFill>
              <a:srgbClr val="F88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46009" y="1530273"/>
              <a:ext cx="554990" cy="1208405"/>
            </a:xfrm>
            <a:custGeom>
              <a:avLst/>
              <a:gdLst/>
              <a:ahLst/>
              <a:cxnLst/>
              <a:rect l="l" t="t" r="r" b="b"/>
              <a:pathLst>
                <a:path w="554990" h="1208405">
                  <a:moveTo>
                    <a:pt x="87087" y="1069125"/>
                  </a:moveTo>
                  <a:lnTo>
                    <a:pt x="58057" y="1056268"/>
                  </a:lnTo>
                  <a:lnTo>
                    <a:pt x="525894" y="0"/>
                  </a:lnTo>
                  <a:lnTo>
                    <a:pt x="554926" y="12852"/>
                  </a:lnTo>
                  <a:lnTo>
                    <a:pt x="87087" y="1069125"/>
                  </a:lnTo>
                  <a:close/>
                </a:path>
                <a:path w="554990" h="1208405">
                  <a:moveTo>
                    <a:pt x="8280" y="1207846"/>
                  </a:moveTo>
                  <a:lnTo>
                    <a:pt x="0" y="1030554"/>
                  </a:lnTo>
                  <a:lnTo>
                    <a:pt x="58057" y="1056268"/>
                  </a:lnTo>
                  <a:lnTo>
                    <a:pt x="33947" y="1110703"/>
                  </a:lnTo>
                  <a:lnTo>
                    <a:pt x="62979" y="1123556"/>
                  </a:lnTo>
                  <a:lnTo>
                    <a:pt x="110369" y="1123556"/>
                  </a:lnTo>
                  <a:lnTo>
                    <a:pt x="8280" y="1207846"/>
                  </a:lnTo>
                  <a:close/>
                </a:path>
                <a:path w="554990" h="1208405">
                  <a:moveTo>
                    <a:pt x="62979" y="1123556"/>
                  </a:moveTo>
                  <a:lnTo>
                    <a:pt x="33947" y="1110703"/>
                  </a:lnTo>
                  <a:lnTo>
                    <a:pt x="58057" y="1056268"/>
                  </a:lnTo>
                  <a:lnTo>
                    <a:pt x="87087" y="1069125"/>
                  </a:lnTo>
                  <a:lnTo>
                    <a:pt x="62979" y="1123556"/>
                  </a:lnTo>
                  <a:close/>
                </a:path>
                <a:path w="554990" h="1208405">
                  <a:moveTo>
                    <a:pt x="110369" y="1123556"/>
                  </a:moveTo>
                  <a:lnTo>
                    <a:pt x="62979" y="1123556"/>
                  </a:lnTo>
                  <a:lnTo>
                    <a:pt x="87087" y="1069125"/>
                  </a:lnTo>
                  <a:lnTo>
                    <a:pt x="145148" y="1094841"/>
                  </a:lnTo>
                  <a:lnTo>
                    <a:pt x="110369" y="1123556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85024" y="3381832"/>
              <a:ext cx="458470" cy="337185"/>
            </a:xfrm>
            <a:custGeom>
              <a:avLst/>
              <a:gdLst/>
              <a:ahLst/>
              <a:cxnLst/>
              <a:rect l="l" t="t" r="r" b="b"/>
              <a:pathLst>
                <a:path w="458470" h="337185">
                  <a:moveTo>
                    <a:pt x="138032" y="256726"/>
                  </a:moveTo>
                  <a:lnTo>
                    <a:pt x="119462" y="230983"/>
                  </a:lnTo>
                  <a:lnTo>
                    <a:pt x="439661" y="0"/>
                  </a:lnTo>
                  <a:lnTo>
                    <a:pt x="458228" y="25755"/>
                  </a:lnTo>
                  <a:lnTo>
                    <a:pt x="138032" y="256726"/>
                  </a:lnTo>
                  <a:close/>
                </a:path>
                <a:path w="458470" h="337185">
                  <a:moveTo>
                    <a:pt x="0" y="336727"/>
                  </a:moveTo>
                  <a:lnTo>
                    <a:pt x="82308" y="179476"/>
                  </a:lnTo>
                  <a:lnTo>
                    <a:pt x="119462" y="230983"/>
                  </a:lnTo>
                  <a:lnTo>
                    <a:pt x="71183" y="265811"/>
                  </a:lnTo>
                  <a:lnTo>
                    <a:pt x="89750" y="291553"/>
                  </a:lnTo>
                  <a:lnTo>
                    <a:pt x="163155" y="291553"/>
                  </a:lnTo>
                  <a:lnTo>
                    <a:pt x="175183" y="308228"/>
                  </a:lnTo>
                  <a:lnTo>
                    <a:pt x="0" y="336727"/>
                  </a:lnTo>
                  <a:close/>
                </a:path>
                <a:path w="458470" h="337185">
                  <a:moveTo>
                    <a:pt x="89750" y="291553"/>
                  </a:moveTo>
                  <a:lnTo>
                    <a:pt x="71183" y="265811"/>
                  </a:lnTo>
                  <a:lnTo>
                    <a:pt x="119462" y="230983"/>
                  </a:lnTo>
                  <a:lnTo>
                    <a:pt x="138032" y="256726"/>
                  </a:lnTo>
                  <a:lnTo>
                    <a:pt x="89750" y="291553"/>
                  </a:lnTo>
                  <a:close/>
                </a:path>
                <a:path w="458470" h="337185">
                  <a:moveTo>
                    <a:pt x="163155" y="291553"/>
                  </a:moveTo>
                  <a:lnTo>
                    <a:pt x="89750" y="291553"/>
                  </a:lnTo>
                  <a:lnTo>
                    <a:pt x="138032" y="256726"/>
                  </a:lnTo>
                  <a:lnTo>
                    <a:pt x="163155" y="291553"/>
                  </a:lnTo>
                  <a:close/>
                </a:path>
              </a:pathLst>
            </a:custGeom>
            <a:solidFill>
              <a:srgbClr val="F88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23403" y="4087367"/>
              <a:ext cx="1609725" cy="447040"/>
            </a:xfrm>
            <a:custGeom>
              <a:avLst/>
              <a:gdLst/>
              <a:ahLst/>
              <a:cxnLst/>
              <a:rect l="l" t="t" r="r" b="b"/>
              <a:pathLst>
                <a:path w="1609725" h="447039">
                  <a:moveTo>
                    <a:pt x="1534668" y="446532"/>
                  </a:moveTo>
                  <a:lnTo>
                    <a:pt x="74675" y="446532"/>
                  </a:lnTo>
                  <a:lnTo>
                    <a:pt x="45750" y="440330"/>
                  </a:lnTo>
                  <a:lnTo>
                    <a:pt x="22093" y="424248"/>
                  </a:lnTo>
                  <a:lnTo>
                    <a:pt x="6058" y="400638"/>
                  </a:lnTo>
                  <a:lnTo>
                    <a:pt x="0" y="371856"/>
                  </a:lnTo>
                  <a:lnTo>
                    <a:pt x="0" y="74676"/>
                  </a:lnTo>
                  <a:lnTo>
                    <a:pt x="6058" y="45607"/>
                  </a:lnTo>
                  <a:lnTo>
                    <a:pt x="22093" y="21902"/>
                  </a:lnTo>
                  <a:lnTo>
                    <a:pt x="45750" y="5915"/>
                  </a:lnTo>
                  <a:lnTo>
                    <a:pt x="74675" y="0"/>
                  </a:lnTo>
                  <a:lnTo>
                    <a:pt x="1534668" y="0"/>
                  </a:lnTo>
                  <a:lnTo>
                    <a:pt x="1563879" y="5915"/>
                  </a:lnTo>
                  <a:lnTo>
                    <a:pt x="1587631" y="21902"/>
                  </a:lnTo>
                  <a:lnTo>
                    <a:pt x="1603571" y="45607"/>
                  </a:lnTo>
                  <a:lnTo>
                    <a:pt x="1609344" y="74676"/>
                  </a:lnTo>
                  <a:lnTo>
                    <a:pt x="1609344" y="371856"/>
                  </a:lnTo>
                  <a:lnTo>
                    <a:pt x="1603571" y="400638"/>
                  </a:lnTo>
                  <a:lnTo>
                    <a:pt x="1587631" y="424248"/>
                  </a:lnTo>
                  <a:lnTo>
                    <a:pt x="1563879" y="440330"/>
                  </a:lnTo>
                  <a:lnTo>
                    <a:pt x="1534668" y="44653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17536" y="4081145"/>
              <a:ext cx="1621790" cy="457200"/>
            </a:xfrm>
            <a:custGeom>
              <a:avLst/>
              <a:gdLst/>
              <a:ahLst/>
              <a:cxnLst/>
              <a:rect l="l" t="t" r="r" b="b"/>
              <a:pathLst>
                <a:path w="1621790" h="457200">
                  <a:moveTo>
                    <a:pt x="1557286" y="1270"/>
                  </a:moveTo>
                  <a:lnTo>
                    <a:pt x="64300" y="1270"/>
                  </a:lnTo>
                  <a:lnTo>
                    <a:pt x="68275" y="0"/>
                  </a:lnTo>
                  <a:lnTo>
                    <a:pt x="1553311" y="0"/>
                  </a:lnTo>
                  <a:lnTo>
                    <a:pt x="1557286" y="1270"/>
                  </a:lnTo>
                  <a:close/>
                </a:path>
                <a:path w="1621790" h="457200">
                  <a:moveTo>
                    <a:pt x="1565021" y="454660"/>
                  </a:moveTo>
                  <a:lnTo>
                    <a:pt x="56565" y="454660"/>
                  </a:lnTo>
                  <a:lnTo>
                    <a:pt x="49149" y="452120"/>
                  </a:lnTo>
                  <a:lnTo>
                    <a:pt x="45580" y="449579"/>
                  </a:lnTo>
                  <a:lnTo>
                    <a:pt x="42100" y="448310"/>
                  </a:lnTo>
                  <a:lnTo>
                    <a:pt x="38722" y="445770"/>
                  </a:lnTo>
                  <a:lnTo>
                    <a:pt x="35445" y="444500"/>
                  </a:lnTo>
                  <a:lnTo>
                    <a:pt x="32283" y="441960"/>
                  </a:lnTo>
                  <a:lnTo>
                    <a:pt x="18313" y="427989"/>
                  </a:lnTo>
                  <a:lnTo>
                    <a:pt x="15925" y="425450"/>
                  </a:lnTo>
                  <a:lnTo>
                    <a:pt x="13677" y="422910"/>
                  </a:lnTo>
                  <a:lnTo>
                    <a:pt x="11569" y="419100"/>
                  </a:lnTo>
                  <a:lnTo>
                    <a:pt x="9639" y="415289"/>
                  </a:lnTo>
                  <a:lnTo>
                    <a:pt x="7848" y="412750"/>
                  </a:lnTo>
                  <a:lnTo>
                    <a:pt x="0" y="381000"/>
                  </a:lnTo>
                  <a:lnTo>
                    <a:pt x="0" y="76200"/>
                  </a:lnTo>
                  <a:lnTo>
                    <a:pt x="9639" y="41910"/>
                  </a:lnTo>
                  <a:lnTo>
                    <a:pt x="11569" y="38100"/>
                  </a:lnTo>
                  <a:lnTo>
                    <a:pt x="13677" y="34289"/>
                  </a:lnTo>
                  <a:lnTo>
                    <a:pt x="15925" y="31750"/>
                  </a:lnTo>
                  <a:lnTo>
                    <a:pt x="18313" y="29210"/>
                  </a:lnTo>
                  <a:lnTo>
                    <a:pt x="20853" y="25400"/>
                  </a:lnTo>
                  <a:lnTo>
                    <a:pt x="38722" y="11429"/>
                  </a:lnTo>
                  <a:lnTo>
                    <a:pt x="42100" y="8889"/>
                  </a:lnTo>
                  <a:lnTo>
                    <a:pt x="45580" y="7620"/>
                  </a:lnTo>
                  <a:lnTo>
                    <a:pt x="49149" y="5079"/>
                  </a:lnTo>
                  <a:lnTo>
                    <a:pt x="56565" y="2539"/>
                  </a:lnTo>
                  <a:lnTo>
                    <a:pt x="60388" y="1270"/>
                  </a:lnTo>
                  <a:lnTo>
                    <a:pt x="1561198" y="1270"/>
                  </a:lnTo>
                  <a:lnTo>
                    <a:pt x="1568767" y="3810"/>
                  </a:lnTo>
                  <a:lnTo>
                    <a:pt x="1572437" y="5079"/>
                  </a:lnTo>
                  <a:lnTo>
                    <a:pt x="1576006" y="7620"/>
                  </a:lnTo>
                  <a:lnTo>
                    <a:pt x="1579486" y="8889"/>
                  </a:lnTo>
                  <a:lnTo>
                    <a:pt x="1582864" y="11429"/>
                  </a:lnTo>
                  <a:lnTo>
                    <a:pt x="1586141" y="12700"/>
                  </a:lnTo>
                  <a:lnTo>
                    <a:pt x="70345" y="12700"/>
                  </a:lnTo>
                  <a:lnTo>
                    <a:pt x="66687" y="13970"/>
                  </a:lnTo>
                  <a:lnTo>
                    <a:pt x="63715" y="13970"/>
                  </a:lnTo>
                  <a:lnTo>
                    <a:pt x="60185" y="15239"/>
                  </a:lnTo>
                  <a:lnTo>
                    <a:pt x="60490" y="15239"/>
                  </a:lnTo>
                  <a:lnTo>
                    <a:pt x="57035" y="16510"/>
                  </a:lnTo>
                  <a:lnTo>
                    <a:pt x="57327" y="16510"/>
                  </a:lnTo>
                  <a:lnTo>
                    <a:pt x="53949" y="17779"/>
                  </a:lnTo>
                  <a:lnTo>
                    <a:pt x="54241" y="17779"/>
                  </a:lnTo>
                  <a:lnTo>
                    <a:pt x="50952" y="19050"/>
                  </a:lnTo>
                  <a:lnTo>
                    <a:pt x="51231" y="19050"/>
                  </a:lnTo>
                  <a:lnTo>
                    <a:pt x="48031" y="20320"/>
                  </a:lnTo>
                  <a:lnTo>
                    <a:pt x="48298" y="20320"/>
                  </a:lnTo>
                  <a:lnTo>
                    <a:pt x="45186" y="21589"/>
                  </a:lnTo>
                  <a:lnTo>
                    <a:pt x="45440" y="21589"/>
                  </a:lnTo>
                  <a:lnTo>
                    <a:pt x="42430" y="24129"/>
                  </a:lnTo>
                  <a:lnTo>
                    <a:pt x="42684" y="24129"/>
                  </a:lnTo>
                  <a:lnTo>
                    <a:pt x="39776" y="25400"/>
                  </a:lnTo>
                  <a:lnTo>
                    <a:pt x="40017" y="25400"/>
                  </a:lnTo>
                  <a:lnTo>
                    <a:pt x="37211" y="27939"/>
                  </a:lnTo>
                  <a:lnTo>
                    <a:pt x="37439" y="27939"/>
                  </a:lnTo>
                  <a:lnTo>
                    <a:pt x="34747" y="29210"/>
                  </a:lnTo>
                  <a:lnTo>
                    <a:pt x="34975" y="29210"/>
                  </a:lnTo>
                  <a:lnTo>
                    <a:pt x="32384" y="31750"/>
                  </a:lnTo>
                  <a:lnTo>
                    <a:pt x="32600" y="31750"/>
                  </a:lnTo>
                  <a:lnTo>
                    <a:pt x="30149" y="34289"/>
                  </a:lnTo>
                  <a:lnTo>
                    <a:pt x="30352" y="34289"/>
                  </a:lnTo>
                  <a:lnTo>
                    <a:pt x="28016" y="36829"/>
                  </a:lnTo>
                  <a:lnTo>
                    <a:pt x="28206" y="36829"/>
                  </a:lnTo>
                  <a:lnTo>
                    <a:pt x="25996" y="39370"/>
                  </a:lnTo>
                  <a:lnTo>
                    <a:pt x="26187" y="39370"/>
                  </a:lnTo>
                  <a:lnTo>
                    <a:pt x="24117" y="41910"/>
                  </a:lnTo>
                  <a:lnTo>
                    <a:pt x="24282" y="41910"/>
                  </a:lnTo>
                  <a:lnTo>
                    <a:pt x="22351" y="44450"/>
                  </a:lnTo>
                  <a:lnTo>
                    <a:pt x="22504" y="44450"/>
                  </a:lnTo>
                  <a:lnTo>
                    <a:pt x="21319" y="46989"/>
                  </a:lnTo>
                  <a:lnTo>
                    <a:pt x="20866" y="46989"/>
                  </a:lnTo>
                  <a:lnTo>
                    <a:pt x="19227" y="50800"/>
                  </a:lnTo>
                  <a:lnTo>
                    <a:pt x="17868" y="53339"/>
                  </a:lnTo>
                  <a:lnTo>
                    <a:pt x="17106" y="55879"/>
                  </a:lnTo>
                  <a:lnTo>
                    <a:pt x="16776" y="55879"/>
                  </a:lnTo>
                  <a:lnTo>
                    <a:pt x="15608" y="59689"/>
                  </a:lnTo>
                  <a:lnTo>
                    <a:pt x="14693" y="63500"/>
                  </a:lnTo>
                  <a:lnTo>
                    <a:pt x="13944" y="66039"/>
                  </a:lnTo>
                  <a:lnTo>
                    <a:pt x="13360" y="69850"/>
                  </a:lnTo>
                  <a:lnTo>
                    <a:pt x="13085" y="72389"/>
                  </a:lnTo>
                  <a:lnTo>
                    <a:pt x="12674" y="76200"/>
                  </a:lnTo>
                  <a:lnTo>
                    <a:pt x="12674" y="381000"/>
                  </a:lnTo>
                  <a:lnTo>
                    <a:pt x="12966" y="384810"/>
                  </a:lnTo>
                  <a:lnTo>
                    <a:pt x="13398" y="387350"/>
                  </a:lnTo>
                  <a:lnTo>
                    <a:pt x="14008" y="391160"/>
                  </a:lnTo>
                  <a:lnTo>
                    <a:pt x="14770" y="393700"/>
                  </a:lnTo>
                  <a:lnTo>
                    <a:pt x="15697" y="397510"/>
                  </a:lnTo>
                  <a:lnTo>
                    <a:pt x="16776" y="401320"/>
                  </a:lnTo>
                  <a:lnTo>
                    <a:pt x="17106" y="401320"/>
                  </a:lnTo>
                  <a:lnTo>
                    <a:pt x="17995" y="403860"/>
                  </a:lnTo>
                  <a:lnTo>
                    <a:pt x="19354" y="406400"/>
                  </a:lnTo>
                  <a:lnTo>
                    <a:pt x="20866" y="410210"/>
                  </a:lnTo>
                  <a:lnTo>
                    <a:pt x="21319" y="410210"/>
                  </a:lnTo>
                  <a:lnTo>
                    <a:pt x="22504" y="412750"/>
                  </a:lnTo>
                  <a:lnTo>
                    <a:pt x="22351" y="412750"/>
                  </a:lnTo>
                  <a:lnTo>
                    <a:pt x="24282" y="415289"/>
                  </a:lnTo>
                  <a:lnTo>
                    <a:pt x="24117" y="415289"/>
                  </a:lnTo>
                  <a:lnTo>
                    <a:pt x="26187" y="417829"/>
                  </a:lnTo>
                  <a:lnTo>
                    <a:pt x="25996" y="417829"/>
                  </a:lnTo>
                  <a:lnTo>
                    <a:pt x="28206" y="420370"/>
                  </a:lnTo>
                  <a:lnTo>
                    <a:pt x="28016" y="420370"/>
                  </a:lnTo>
                  <a:lnTo>
                    <a:pt x="30352" y="422910"/>
                  </a:lnTo>
                  <a:lnTo>
                    <a:pt x="30149" y="422910"/>
                  </a:lnTo>
                  <a:lnTo>
                    <a:pt x="32600" y="425450"/>
                  </a:lnTo>
                  <a:lnTo>
                    <a:pt x="32384" y="425450"/>
                  </a:lnTo>
                  <a:lnTo>
                    <a:pt x="34975" y="427989"/>
                  </a:lnTo>
                  <a:lnTo>
                    <a:pt x="34747" y="427989"/>
                  </a:lnTo>
                  <a:lnTo>
                    <a:pt x="37439" y="429260"/>
                  </a:lnTo>
                  <a:lnTo>
                    <a:pt x="37211" y="429260"/>
                  </a:lnTo>
                  <a:lnTo>
                    <a:pt x="40017" y="431800"/>
                  </a:lnTo>
                  <a:lnTo>
                    <a:pt x="39776" y="431800"/>
                  </a:lnTo>
                  <a:lnTo>
                    <a:pt x="42684" y="433070"/>
                  </a:lnTo>
                  <a:lnTo>
                    <a:pt x="42430" y="433070"/>
                  </a:lnTo>
                  <a:lnTo>
                    <a:pt x="45440" y="435610"/>
                  </a:lnTo>
                  <a:lnTo>
                    <a:pt x="45186" y="435610"/>
                  </a:lnTo>
                  <a:lnTo>
                    <a:pt x="48298" y="436879"/>
                  </a:lnTo>
                  <a:lnTo>
                    <a:pt x="48031" y="436879"/>
                  </a:lnTo>
                  <a:lnTo>
                    <a:pt x="51231" y="438150"/>
                  </a:lnTo>
                  <a:lnTo>
                    <a:pt x="50952" y="438150"/>
                  </a:lnTo>
                  <a:lnTo>
                    <a:pt x="54241" y="439420"/>
                  </a:lnTo>
                  <a:lnTo>
                    <a:pt x="53949" y="439420"/>
                  </a:lnTo>
                  <a:lnTo>
                    <a:pt x="57327" y="440689"/>
                  </a:lnTo>
                  <a:lnTo>
                    <a:pt x="57035" y="440689"/>
                  </a:lnTo>
                  <a:lnTo>
                    <a:pt x="60490" y="441960"/>
                  </a:lnTo>
                  <a:lnTo>
                    <a:pt x="60185" y="441960"/>
                  </a:lnTo>
                  <a:lnTo>
                    <a:pt x="63715" y="443229"/>
                  </a:lnTo>
                  <a:lnTo>
                    <a:pt x="66687" y="443229"/>
                  </a:lnTo>
                  <a:lnTo>
                    <a:pt x="70345" y="444500"/>
                  </a:lnTo>
                  <a:lnTo>
                    <a:pt x="1586141" y="444500"/>
                  </a:lnTo>
                  <a:lnTo>
                    <a:pt x="1582864" y="445770"/>
                  </a:lnTo>
                  <a:lnTo>
                    <a:pt x="1579486" y="448310"/>
                  </a:lnTo>
                  <a:lnTo>
                    <a:pt x="1576006" y="449579"/>
                  </a:lnTo>
                  <a:lnTo>
                    <a:pt x="1572437" y="452120"/>
                  </a:lnTo>
                  <a:lnTo>
                    <a:pt x="1565021" y="454660"/>
                  </a:lnTo>
                  <a:close/>
                </a:path>
                <a:path w="1621790" h="457200">
                  <a:moveTo>
                    <a:pt x="1600860" y="48260"/>
                  </a:moveTo>
                  <a:lnTo>
                    <a:pt x="1599082" y="44450"/>
                  </a:lnTo>
                  <a:lnTo>
                    <a:pt x="1599234" y="44450"/>
                  </a:lnTo>
                  <a:lnTo>
                    <a:pt x="1597304" y="41910"/>
                  </a:lnTo>
                  <a:lnTo>
                    <a:pt x="1597469" y="41910"/>
                  </a:lnTo>
                  <a:lnTo>
                    <a:pt x="1595399" y="39370"/>
                  </a:lnTo>
                  <a:lnTo>
                    <a:pt x="1595589" y="39370"/>
                  </a:lnTo>
                  <a:lnTo>
                    <a:pt x="1593380" y="36829"/>
                  </a:lnTo>
                  <a:lnTo>
                    <a:pt x="1593570" y="36829"/>
                  </a:lnTo>
                  <a:lnTo>
                    <a:pt x="1591233" y="34289"/>
                  </a:lnTo>
                  <a:lnTo>
                    <a:pt x="1591437" y="34289"/>
                  </a:lnTo>
                  <a:lnTo>
                    <a:pt x="1588985" y="31750"/>
                  </a:lnTo>
                  <a:lnTo>
                    <a:pt x="1589189" y="31750"/>
                  </a:lnTo>
                  <a:lnTo>
                    <a:pt x="1586611" y="29210"/>
                  </a:lnTo>
                  <a:lnTo>
                    <a:pt x="1586839" y="29210"/>
                  </a:lnTo>
                  <a:lnTo>
                    <a:pt x="1584147" y="27939"/>
                  </a:lnTo>
                  <a:lnTo>
                    <a:pt x="1584375" y="27939"/>
                  </a:lnTo>
                  <a:lnTo>
                    <a:pt x="1581569" y="25400"/>
                  </a:lnTo>
                  <a:lnTo>
                    <a:pt x="1581810" y="25400"/>
                  </a:lnTo>
                  <a:lnTo>
                    <a:pt x="1578902" y="24129"/>
                  </a:lnTo>
                  <a:lnTo>
                    <a:pt x="1579156" y="24129"/>
                  </a:lnTo>
                  <a:lnTo>
                    <a:pt x="1576146" y="21589"/>
                  </a:lnTo>
                  <a:lnTo>
                    <a:pt x="1576400" y="21589"/>
                  </a:lnTo>
                  <a:lnTo>
                    <a:pt x="1573288" y="20320"/>
                  </a:lnTo>
                  <a:lnTo>
                    <a:pt x="1573555" y="20320"/>
                  </a:lnTo>
                  <a:lnTo>
                    <a:pt x="1570354" y="19050"/>
                  </a:lnTo>
                  <a:lnTo>
                    <a:pt x="1570634" y="19050"/>
                  </a:lnTo>
                  <a:lnTo>
                    <a:pt x="1567345" y="17779"/>
                  </a:lnTo>
                  <a:lnTo>
                    <a:pt x="1567637" y="17779"/>
                  </a:lnTo>
                  <a:lnTo>
                    <a:pt x="1564258" y="16510"/>
                  </a:lnTo>
                  <a:lnTo>
                    <a:pt x="1564551" y="16510"/>
                  </a:lnTo>
                  <a:lnTo>
                    <a:pt x="1561096" y="15239"/>
                  </a:lnTo>
                  <a:lnTo>
                    <a:pt x="1561401" y="15239"/>
                  </a:lnTo>
                  <a:lnTo>
                    <a:pt x="1557870" y="13970"/>
                  </a:lnTo>
                  <a:lnTo>
                    <a:pt x="1554899" y="13970"/>
                  </a:lnTo>
                  <a:lnTo>
                    <a:pt x="1551241" y="12700"/>
                  </a:lnTo>
                  <a:lnTo>
                    <a:pt x="1586141" y="12700"/>
                  </a:lnTo>
                  <a:lnTo>
                    <a:pt x="1603273" y="29210"/>
                  </a:lnTo>
                  <a:lnTo>
                    <a:pt x="1605661" y="31750"/>
                  </a:lnTo>
                  <a:lnTo>
                    <a:pt x="1607908" y="34289"/>
                  </a:lnTo>
                  <a:lnTo>
                    <a:pt x="1610017" y="38100"/>
                  </a:lnTo>
                  <a:lnTo>
                    <a:pt x="1611947" y="41910"/>
                  </a:lnTo>
                  <a:lnTo>
                    <a:pt x="1613738" y="44450"/>
                  </a:lnTo>
                  <a:lnTo>
                    <a:pt x="1614813" y="46989"/>
                  </a:lnTo>
                  <a:lnTo>
                    <a:pt x="1600720" y="46989"/>
                  </a:lnTo>
                  <a:lnTo>
                    <a:pt x="1600860" y="48260"/>
                  </a:lnTo>
                  <a:close/>
                </a:path>
                <a:path w="1621790" h="457200">
                  <a:moveTo>
                    <a:pt x="20726" y="48260"/>
                  </a:moveTo>
                  <a:lnTo>
                    <a:pt x="20866" y="46989"/>
                  </a:lnTo>
                  <a:lnTo>
                    <a:pt x="21319" y="46989"/>
                  </a:lnTo>
                  <a:lnTo>
                    <a:pt x="20726" y="48260"/>
                  </a:lnTo>
                  <a:close/>
                </a:path>
                <a:path w="1621790" h="457200">
                  <a:moveTo>
                    <a:pt x="1604924" y="57150"/>
                  </a:moveTo>
                  <a:lnTo>
                    <a:pt x="1603590" y="53339"/>
                  </a:lnTo>
                  <a:lnTo>
                    <a:pt x="1602219" y="50800"/>
                  </a:lnTo>
                  <a:lnTo>
                    <a:pt x="1602358" y="50800"/>
                  </a:lnTo>
                  <a:lnTo>
                    <a:pt x="1600720" y="46989"/>
                  </a:lnTo>
                  <a:lnTo>
                    <a:pt x="1614813" y="46989"/>
                  </a:lnTo>
                  <a:lnTo>
                    <a:pt x="1615351" y="48260"/>
                  </a:lnTo>
                  <a:lnTo>
                    <a:pt x="1616798" y="52070"/>
                  </a:lnTo>
                  <a:lnTo>
                    <a:pt x="1618068" y="55879"/>
                  </a:lnTo>
                  <a:lnTo>
                    <a:pt x="1604810" y="55879"/>
                  </a:lnTo>
                  <a:lnTo>
                    <a:pt x="1604924" y="57150"/>
                  </a:lnTo>
                  <a:close/>
                </a:path>
                <a:path w="1621790" h="457200">
                  <a:moveTo>
                    <a:pt x="16662" y="57150"/>
                  </a:moveTo>
                  <a:lnTo>
                    <a:pt x="16776" y="55879"/>
                  </a:lnTo>
                  <a:lnTo>
                    <a:pt x="17106" y="55879"/>
                  </a:lnTo>
                  <a:lnTo>
                    <a:pt x="16662" y="57150"/>
                  </a:lnTo>
                  <a:close/>
                </a:path>
                <a:path w="1621790" h="457200">
                  <a:moveTo>
                    <a:pt x="1621269" y="384810"/>
                  </a:moveTo>
                  <a:lnTo>
                    <a:pt x="1608620" y="384810"/>
                  </a:lnTo>
                  <a:lnTo>
                    <a:pt x="1608912" y="381000"/>
                  </a:lnTo>
                  <a:lnTo>
                    <a:pt x="1608899" y="76200"/>
                  </a:lnTo>
                  <a:lnTo>
                    <a:pt x="1608620" y="72389"/>
                  </a:lnTo>
                  <a:lnTo>
                    <a:pt x="1608188" y="69850"/>
                  </a:lnTo>
                  <a:lnTo>
                    <a:pt x="1607578" y="66039"/>
                  </a:lnTo>
                  <a:lnTo>
                    <a:pt x="1606816" y="63500"/>
                  </a:lnTo>
                  <a:lnTo>
                    <a:pt x="1605889" y="59689"/>
                  </a:lnTo>
                  <a:lnTo>
                    <a:pt x="1604810" y="55879"/>
                  </a:lnTo>
                  <a:lnTo>
                    <a:pt x="1618068" y="55879"/>
                  </a:lnTo>
                  <a:lnTo>
                    <a:pt x="1621586" y="76200"/>
                  </a:lnTo>
                  <a:lnTo>
                    <a:pt x="1621586" y="381000"/>
                  </a:lnTo>
                  <a:lnTo>
                    <a:pt x="1621269" y="384810"/>
                  </a:lnTo>
                  <a:close/>
                </a:path>
                <a:path w="1621790" h="457200">
                  <a:moveTo>
                    <a:pt x="12928" y="73660"/>
                  </a:moveTo>
                  <a:lnTo>
                    <a:pt x="12966" y="72389"/>
                  </a:lnTo>
                  <a:lnTo>
                    <a:pt x="12928" y="73660"/>
                  </a:lnTo>
                  <a:close/>
                </a:path>
                <a:path w="1621790" h="457200">
                  <a:moveTo>
                    <a:pt x="1608658" y="73660"/>
                  </a:moveTo>
                  <a:lnTo>
                    <a:pt x="1608501" y="72389"/>
                  </a:lnTo>
                  <a:lnTo>
                    <a:pt x="1608658" y="73660"/>
                  </a:lnTo>
                  <a:close/>
                </a:path>
                <a:path w="1621790" h="457200">
                  <a:moveTo>
                    <a:pt x="13085" y="384810"/>
                  </a:moveTo>
                  <a:lnTo>
                    <a:pt x="12928" y="383539"/>
                  </a:lnTo>
                  <a:lnTo>
                    <a:pt x="13085" y="384810"/>
                  </a:lnTo>
                  <a:close/>
                </a:path>
                <a:path w="1621790" h="457200">
                  <a:moveTo>
                    <a:pt x="1618068" y="401320"/>
                  </a:moveTo>
                  <a:lnTo>
                    <a:pt x="1604810" y="401320"/>
                  </a:lnTo>
                  <a:lnTo>
                    <a:pt x="1605978" y="397510"/>
                  </a:lnTo>
                  <a:lnTo>
                    <a:pt x="1606892" y="393700"/>
                  </a:lnTo>
                  <a:lnTo>
                    <a:pt x="1607642" y="391160"/>
                  </a:lnTo>
                  <a:lnTo>
                    <a:pt x="1608226" y="387350"/>
                  </a:lnTo>
                  <a:lnTo>
                    <a:pt x="1608658" y="383539"/>
                  </a:lnTo>
                  <a:lnTo>
                    <a:pt x="1608620" y="384810"/>
                  </a:lnTo>
                  <a:lnTo>
                    <a:pt x="1621269" y="384810"/>
                  </a:lnTo>
                  <a:lnTo>
                    <a:pt x="1620761" y="389889"/>
                  </a:lnTo>
                  <a:lnTo>
                    <a:pt x="1620050" y="393700"/>
                  </a:lnTo>
                  <a:lnTo>
                    <a:pt x="1619148" y="397510"/>
                  </a:lnTo>
                  <a:lnTo>
                    <a:pt x="1618068" y="401320"/>
                  </a:lnTo>
                  <a:close/>
                </a:path>
                <a:path w="1621790" h="457200">
                  <a:moveTo>
                    <a:pt x="17106" y="401320"/>
                  </a:moveTo>
                  <a:lnTo>
                    <a:pt x="16776" y="401320"/>
                  </a:lnTo>
                  <a:lnTo>
                    <a:pt x="16662" y="400050"/>
                  </a:lnTo>
                  <a:lnTo>
                    <a:pt x="17106" y="401320"/>
                  </a:lnTo>
                  <a:close/>
                </a:path>
                <a:path w="1621790" h="457200">
                  <a:moveTo>
                    <a:pt x="1614813" y="410210"/>
                  </a:moveTo>
                  <a:lnTo>
                    <a:pt x="1600720" y="410210"/>
                  </a:lnTo>
                  <a:lnTo>
                    <a:pt x="1602358" y="406400"/>
                  </a:lnTo>
                  <a:lnTo>
                    <a:pt x="1602219" y="406400"/>
                  </a:lnTo>
                  <a:lnTo>
                    <a:pt x="1603717" y="403860"/>
                  </a:lnTo>
                  <a:lnTo>
                    <a:pt x="1604924" y="400050"/>
                  </a:lnTo>
                  <a:lnTo>
                    <a:pt x="1604810" y="401320"/>
                  </a:lnTo>
                  <a:lnTo>
                    <a:pt x="1618068" y="401320"/>
                  </a:lnTo>
                  <a:lnTo>
                    <a:pt x="1616798" y="405129"/>
                  </a:lnTo>
                  <a:lnTo>
                    <a:pt x="1615351" y="408939"/>
                  </a:lnTo>
                  <a:lnTo>
                    <a:pt x="1614813" y="410210"/>
                  </a:lnTo>
                  <a:close/>
                </a:path>
                <a:path w="1621790" h="457200">
                  <a:moveTo>
                    <a:pt x="21319" y="410210"/>
                  </a:moveTo>
                  <a:lnTo>
                    <a:pt x="20866" y="410210"/>
                  </a:lnTo>
                  <a:lnTo>
                    <a:pt x="20726" y="408939"/>
                  </a:lnTo>
                  <a:lnTo>
                    <a:pt x="21319" y="410210"/>
                  </a:lnTo>
                  <a:close/>
                </a:path>
                <a:path w="1621790" h="457200">
                  <a:moveTo>
                    <a:pt x="1586141" y="444500"/>
                  </a:moveTo>
                  <a:lnTo>
                    <a:pt x="1551241" y="444500"/>
                  </a:lnTo>
                  <a:lnTo>
                    <a:pt x="1554899" y="443229"/>
                  </a:lnTo>
                  <a:lnTo>
                    <a:pt x="1557870" y="443229"/>
                  </a:lnTo>
                  <a:lnTo>
                    <a:pt x="1561401" y="441960"/>
                  </a:lnTo>
                  <a:lnTo>
                    <a:pt x="1561096" y="441960"/>
                  </a:lnTo>
                  <a:lnTo>
                    <a:pt x="1564551" y="440689"/>
                  </a:lnTo>
                  <a:lnTo>
                    <a:pt x="1564258" y="440689"/>
                  </a:lnTo>
                  <a:lnTo>
                    <a:pt x="1567637" y="439420"/>
                  </a:lnTo>
                  <a:lnTo>
                    <a:pt x="1567345" y="439420"/>
                  </a:lnTo>
                  <a:lnTo>
                    <a:pt x="1570634" y="438150"/>
                  </a:lnTo>
                  <a:lnTo>
                    <a:pt x="1570354" y="438150"/>
                  </a:lnTo>
                  <a:lnTo>
                    <a:pt x="1573555" y="436879"/>
                  </a:lnTo>
                  <a:lnTo>
                    <a:pt x="1573288" y="436879"/>
                  </a:lnTo>
                  <a:lnTo>
                    <a:pt x="1576400" y="435610"/>
                  </a:lnTo>
                  <a:lnTo>
                    <a:pt x="1576146" y="435610"/>
                  </a:lnTo>
                  <a:lnTo>
                    <a:pt x="1579156" y="433070"/>
                  </a:lnTo>
                  <a:lnTo>
                    <a:pt x="1578902" y="433070"/>
                  </a:lnTo>
                  <a:lnTo>
                    <a:pt x="1581810" y="431800"/>
                  </a:lnTo>
                  <a:lnTo>
                    <a:pt x="1581569" y="431800"/>
                  </a:lnTo>
                  <a:lnTo>
                    <a:pt x="1584375" y="429260"/>
                  </a:lnTo>
                  <a:lnTo>
                    <a:pt x="1584147" y="429260"/>
                  </a:lnTo>
                  <a:lnTo>
                    <a:pt x="1586839" y="427989"/>
                  </a:lnTo>
                  <a:lnTo>
                    <a:pt x="1586611" y="427989"/>
                  </a:lnTo>
                  <a:lnTo>
                    <a:pt x="1589189" y="425450"/>
                  </a:lnTo>
                  <a:lnTo>
                    <a:pt x="1588985" y="425450"/>
                  </a:lnTo>
                  <a:lnTo>
                    <a:pt x="1591437" y="422910"/>
                  </a:lnTo>
                  <a:lnTo>
                    <a:pt x="1591233" y="422910"/>
                  </a:lnTo>
                  <a:lnTo>
                    <a:pt x="1593570" y="420370"/>
                  </a:lnTo>
                  <a:lnTo>
                    <a:pt x="1593380" y="420370"/>
                  </a:lnTo>
                  <a:lnTo>
                    <a:pt x="1595589" y="417829"/>
                  </a:lnTo>
                  <a:lnTo>
                    <a:pt x="1595399" y="417829"/>
                  </a:lnTo>
                  <a:lnTo>
                    <a:pt x="1597469" y="415289"/>
                  </a:lnTo>
                  <a:lnTo>
                    <a:pt x="1597304" y="415289"/>
                  </a:lnTo>
                  <a:lnTo>
                    <a:pt x="1599234" y="412750"/>
                  </a:lnTo>
                  <a:lnTo>
                    <a:pt x="1599082" y="412750"/>
                  </a:lnTo>
                  <a:lnTo>
                    <a:pt x="1600860" y="408939"/>
                  </a:lnTo>
                  <a:lnTo>
                    <a:pt x="1600720" y="410210"/>
                  </a:lnTo>
                  <a:lnTo>
                    <a:pt x="1614813" y="410210"/>
                  </a:lnTo>
                  <a:lnTo>
                    <a:pt x="1613738" y="412750"/>
                  </a:lnTo>
                  <a:lnTo>
                    <a:pt x="1611947" y="415289"/>
                  </a:lnTo>
                  <a:lnTo>
                    <a:pt x="1610017" y="419100"/>
                  </a:lnTo>
                  <a:lnTo>
                    <a:pt x="1607908" y="422910"/>
                  </a:lnTo>
                  <a:lnTo>
                    <a:pt x="1605661" y="425450"/>
                  </a:lnTo>
                  <a:lnTo>
                    <a:pt x="1603273" y="427989"/>
                  </a:lnTo>
                  <a:lnTo>
                    <a:pt x="1600733" y="431800"/>
                  </a:lnTo>
                  <a:lnTo>
                    <a:pt x="1598066" y="434339"/>
                  </a:lnTo>
                  <a:lnTo>
                    <a:pt x="1595272" y="436879"/>
                  </a:lnTo>
                  <a:lnTo>
                    <a:pt x="1592338" y="439420"/>
                  </a:lnTo>
                  <a:lnTo>
                    <a:pt x="1589303" y="441960"/>
                  </a:lnTo>
                  <a:lnTo>
                    <a:pt x="1586141" y="444500"/>
                  </a:lnTo>
                  <a:close/>
                </a:path>
                <a:path w="1621790" h="457200">
                  <a:moveTo>
                    <a:pt x="1553311" y="457200"/>
                  </a:moveTo>
                  <a:lnTo>
                    <a:pt x="68275" y="457200"/>
                  </a:lnTo>
                  <a:lnTo>
                    <a:pt x="60388" y="454660"/>
                  </a:lnTo>
                  <a:lnTo>
                    <a:pt x="1561198" y="454660"/>
                  </a:lnTo>
                  <a:lnTo>
                    <a:pt x="1553311" y="457200"/>
                  </a:lnTo>
                  <a:close/>
                </a:path>
              </a:pathLst>
            </a:custGeom>
            <a:solidFill>
              <a:srgbClr val="50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604759" y="4119371"/>
            <a:ext cx="1148080" cy="382905"/>
          </a:xfrm>
          <a:prstGeom prst="rect">
            <a:avLst/>
          </a:prstGeom>
          <a:solidFill>
            <a:srgbClr val="6FAC46"/>
          </a:solidFill>
        </p:spPr>
        <p:txBody>
          <a:bodyPr wrap="square" lIns="0" tIns="3936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新增协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议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42111" y="3390252"/>
            <a:ext cx="586740" cy="697865"/>
          </a:xfrm>
          <a:custGeom>
            <a:avLst/>
            <a:gdLst/>
            <a:ahLst/>
            <a:cxnLst/>
            <a:rect l="l" t="t" r="r" b="b"/>
            <a:pathLst>
              <a:path w="586740" h="697864">
                <a:moveTo>
                  <a:pt x="472256" y="585593"/>
                </a:moveTo>
                <a:lnTo>
                  <a:pt x="0" y="20345"/>
                </a:lnTo>
                <a:lnTo>
                  <a:pt x="24358" y="0"/>
                </a:lnTo>
                <a:lnTo>
                  <a:pt x="496617" y="565239"/>
                </a:lnTo>
                <a:lnTo>
                  <a:pt x="472256" y="585593"/>
                </a:lnTo>
                <a:close/>
              </a:path>
              <a:path w="586740" h="697864">
                <a:moveTo>
                  <a:pt x="570611" y="631278"/>
                </a:moveTo>
                <a:lnTo>
                  <a:pt x="510425" y="631278"/>
                </a:lnTo>
                <a:lnTo>
                  <a:pt x="534784" y="610920"/>
                </a:lnTo>
                <a:lnTo>
                  <a:pt x="496617" y="565239"/>
                </a:lnTo>
                <a:lnTo>
                  <a:pt x="545350" y="524522"/>
                </a:lnTo>
                <a:lnTo>
                  <a:pt x="570611" y="631278"/>
                </a:lnTo>
                <a:close/>
              </a:path>
              <a:path w="586740" h="697864">
                <a:moveTo>
                  <a:pt x="510425" y="631278"/>
                </a:moveTo>
                <a:lnTo>
                  <a:pt x="472256" y="585593"/>
                </a:lnTo>
                <a:lnTo>
                  <a:pt x="496617" y="565239"/>
                </a:lnTo>
                <a:lnTo>
                  <a:pt x="534784" y="610920"/>
                </a:lnTo>
                <a:lnTo>
                  <a:pt x="510425" y="631278"/>
                </a:lnTo>
                <a:close/>
              </a:path>
              <a:path w="586740" h="697864">
                <a:moveTo>
                  <a:pt x="586219" y="697242"/>
                </a:moveTo>
                <a:lnTo>
                  <a:pt x="423519" y="626313"/>
                </a:lnTo>
                <a:lnTo>
                  <a:pt x="472256" y="585593"/>
                </a:lnTo>
                <a:lnTo>
                  <a:pt x="510425" y="631278"/>
                </a:lnTo>
                <a:lnTo>
                  <a:pt x="570611" y="631278"/>
                </a:lnTo>
                <a:lnTo>
                  <a:pt x="586219" y="697242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1549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调用链分析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258" y="1226350"/>
            <a:ext cx="3243135" cy="29608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5443" y="1262430"/>
            <a:ext cx="330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SimHei"/>
                <a:cs typeface="SimHei"/>
              </a:rPr>
              <a:t>静 态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111" y="2216454"/>
            <a:ext cx="1244600" cy="9753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 marL="12065" marR="5080">
              <a:lnSpc>
                <a:spcPct val="79900"/>
              </a:lnSpc>
              <a:spcBef>
                <a:spcPts val="675"/>
              </a:spcBef>
            </a:pPr>
            <a:r>
              <a:rPr dirty="0" sz="2400">
                <a:solidFill>
                  <a:srgbClr val="FFFFFF"/>
                </a:solidFill>
                <a:latin typeface="SimHei"/>
                <a:cs typeface="SimHei"/>
              </a:rPr>
              <a:t>应用内程 序调用链 分析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8315" y="784860"/>
            <a:ext cx="314261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41069">
              <a:lnSpc>
                <a:spcPct val="15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分析静态字节码 扫描inv</a:t>
            </a:r>
            <a:r>
              <a:rPr dirty="0" sz="2400" spc="-5">
                <a:latin typeface="Microsoft YaHei"/>
                <a:cs typeface="Microsoft YaHei"/>
              </a:rPr>
              <a:t>oke</a:t>
            </a:r>
            <a:r>
              <a:rPr dirty="0" sz="2400">
                <a:latin typeface="Microsoft YaHei"/>
                <a:cs typeface="Microsoft YaHei"/>
              </a:rPr>
              <a:t>指令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>
                <a:latin typeface="Microsoft YaHei"/>
                <a:cs typeface="Microsoft YaHei"/>
              </a:rPr>
              <a:t>限定扫描范围</a:t>
            </a:r>
            <a:r>
              <a:rPr dirty="0" sz="2400" spc="-5">
                <a:latin typeface="Microsoft YaHei"/>
                <a:cs typeface="Microsoft YaHei"/>
              </a:rPr>
              <a:t>com.icbc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5443" y="3360928"/>
            <a:ext cx="330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SimHei"/>
                <a:cs typeface="SimHei"/>
              </a:rPr>
              <a:t>动 态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4347" y="3157486"/>
            <a:ext cx="15494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>
                <a:latin typeface="Microsoft YaHei"/>
                <a:cs typeface="Microsoft YaHei"/>
              </a:rPr>
              <a:t>字节码注入 入口处采集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4445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覆盖率的三维延申-代码覆盖归属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8827" y="911352"/>
            <a:ext cx="3810000" cy="2562225"/>
            <a:chOff x="528827" y="911352"/>
            <a:chExt cx="3810000" cy="256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27" y="911352"/>
              <a:ext cx="3809589" cy="2561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00" y="2202180"/>
              <a:ext cx="2613660" cy="144780"/>
            </a:xfrm>
            <a:custGeom>
              <a:avLst/>
              <a:gdLst/>
              <a:ahLst/>
              <a:cxnLst/>
              <a:rect l="l" t="t" r="r" b="b"/>
              <a:pathLst>
                <a:path w="2613660" h="144780">
                  <a:moveTo>
                    <a:pt x="261366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2613660" y="0"/>
                  </a:lnTo>
                  <a:lnTo>
                    <a:pt x="2613660" y="144780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13484" y="2195194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80"/>
                  </a:moveTo>
                  <a:lnTo>
                    <a:pt x="0" y="157480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4780"/>
                  </a:lnTo>
                  <a:lnTo>
                    <a:pt x="6350" y="144780"/>
                  </a:lnTo>
                  <a:lnTo>
                    <a:pt x="12700" y="151130"/>
                  </a:lnTo>
                  <a:lnTo>
                    <a:pt x="2625090" y="151130"/>
                  </a:lnTo>
                  <a:lnTo>
                    <a:pt x="2625090" y="157480"/>
                  </a:lnTo>
                  <a:close/>
                </a:path>
                <a:path w="2625090" h="157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25090" h="157480">
                  <a:moveTo>
                    <a:pt x="26123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12390" y="6350"/>
                  </a:lnTo>
                  <a:lnTo>
                    <a:pt x="2612390" y="1270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2612390" y="6350"/>
                  </a:lnTo>
                  <a:lnTo>
                    <a:pt x="2618740" y="12700"/>
                  </a:lnTo>
                  <a:lnTo>
                    <a:pt x="2625090" y="12700"/>
                  </a:lnTo>
                  <a:lnTo>
                    <a:pt x="2625090" y="144780"/>
                  </a:lnTo>
                  <a:lnTo>
                    <a:pt x="261874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2700"/>
                  </a:moveTo>
                  <a:lnTo>
                    <a:pt x="2618740" y="12700"/>
                  </a:lnTo>
                  <a:lnTo>
                    <a:pt x="2612390" y="6350"/>
                  </a:lnTo>
                  <a:lnTo>
                    <a:pt x="2625090" y="6350"/>
                  </a:lnTo>
                  <a:lnTo>
                    <a:pt x="2625090" y="12700"/>
                  </a:lnTo>
                  <a:close/>
                </a:path>
                <a:path w="2625090" h="157480">
                  <a:moveTo>
                    <a:pt x="12700" y="151130"/>
                  </a:moveTo>
                  <a:lnTo>
                    <a:pt x="6350" y="144780"/>
                  </a:lnTo>
                  <a:lnTo>
                    <a:pt x="12700" y="144780"/>
                  </a:lnTo>
                  <a:lnTo>
                    <a:pt x="12700" y="15113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12700" y="151130"/>
                  </a:lnTo>
                  <a:lnTo>
                    <a:pt x="12700" y="144780"/>
                  </a:lnTo>
                  <a:lnTo>
                    <a:pt x="261239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51130"/>
                  </a:moveTo>
                  <a:lnTo>
                    <a:pt x="2612390" y="151130"/>
                  </a:lnTo>
                  <a:lnTo>
                    <a:pt x="2618740" y="144780"/>
                  </a:lnTo>
                  <a:lnTo>
                    <a:pt x="2625090" y="144780"/>
                  </a:lnTo>
                  <a:lnTo>
                    <a:pt x="2625090" y="151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19200" y="2366772"/>
              <a:ext cx="2613660" cy="144780"/>
            </a:xfrm>
            <a:custGeom>
              <a:avLst/>
              <a:gdLst/>
              <a:ahLst/>
              <a:cxnLst/>
              <a:rect l="l" t="t" r="r" b="b"/>
              <a:pathLst>
                <a:path w="2613660" h="144780">
                  <a:moveTo>
                    <a:pt x="261366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2613660" y="0"/>
                  </a:lnTo>
                  <a:lnTo>
                    <a:pt x="2613660" y="144780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13484" y="2360930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80"/>
                  </a:moveTo>
                  <a:lnTo>
                    <a:pt x="0" y="157480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4780"/>
                  </a:lnTo>
                  <a:lnTo>
                    <a:pt x="6350" y="144780"/>
                  </a:lnTo>
                  <a:lnTo>
                    <a:pt x="12700" y="151130"/>
                  </a:lnTo>
                  <a:lnTo>
                    <a:pt x="2625090" y="151130"/>
                  </a:lnTo>
                  <a:lnTo>
                    <a:pt x="2625090" y="157480"/>
                  </a:lnTo>
                  <a:close/>
                </a:path>
                <a:path w="2625090" h="157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25090" h="157480">
                  <a:moveTo>
                    <a:pt x="26123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12390" y="6350"/>
                  </a:lnTo>
                  <a:lnTo>
                    <a:pt x="2612390" y="1270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2612390" y="6350"/>
                  </a:lnTo>
                  <a:lnTo>
                    <a:pt x="2618740" y="12700"/>
                  </a:lnTo>
                  <a:lnTo>
                    <a:pt x="2625090" y="12700"/>
                  </a:lnTo>
                  <a:lnTo>
                    <a:pt x="2625090" y="144780"/>
                  </a:lnTo>
                  <a:lnTo>
                    <a:pt x="261874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2700"/>
                  </a:moveTo>
                  <a:lnTo>
                    <a:pt x="2618740" y="12700"/>
                  </a:lnTo>
                  <a:lnTo>
                    <a:pt x="2612390" y="6350"/>
                  </a:lnTo>
                  <a:lnTo>
                    <a:pt x="2625090" y="6350"/>
                  </a:lnTo>
                  <a:lnTo>
                    <a:pt x="2625090" y="12700"/>
                  </a:lnTo>
                  <a:close/>
                </a:path>
                <a:path w="2625090" h="157480">
                  <a:moveTo>
                    <a:pt x="12700" y="151130"/>
                  </a:moveTo>
                  <a:lnTo>
                    <a:pt x="6350" y="144780"/>
                  </a:lnTo>
                  <a:lnTo>
                    <a:pt x="12700" y="144780"/>
                  </a:lnTo>
                  <a:lnTo>
                    <a:pt x="12700" y="15113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12700" y="151130"/>
                  </a:lnTo>
                  <a:lnTo>
                    <a:pt x="12700" y="144780"/>
                  </a:lnTo>
                  <a:lnTo>
                    <a:pt x="261239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51130"/>
                  </a:moveTo>
                  <a:lnTo>
                    <a:pt x="2612390" y="151130"/>
                  </a:lnTo>
                  <a:lnTo>
                    <a:pt x="2618740" y="144780"/>
                  </a:lnTo>
                  <a:lnTo>
                    <a:pt x="2625090" y="144780"/>
                  </a:lnTo>
                  <a:lnTo>
                    <a:pt x="2625090" y="151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9868" y="1728216"/>
              <a:ext cx="2612390" cy="144780"/>
            </a:xfrm>
            <a:custGeom>
              <a:avLst/>
              <a:gdLst/>
              <a:ahLst/>
              <a:cxnLst/>
              <a:rect l="l" t="t" r="r" b="b"/>
              <a:pathLst>
                <a:path w="2612390" h="144780">
                  <a:moveTo>
                    <a:pt x="2612135" y="144779"/>
                  </a:moveTo>
                  <a:lnTo>
                    <a:pt x="0" y="144779"/>
                  </a:lnTo>
                  <a:lnTo>
                    <a:pt x="0" y="0"/>
                  </a:lnTo>
                  <a:lnTo>
                    <a:pt x="2612135" y="0"/>
                  </a:lnTo>
                  <a:lnTo>
                    <a:pt x="2612135" y="144779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23009" y="1722120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79"/>
                  </a:moveTo>
                  <a:lnTo>
                    <a:pt x="0" y="157479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49"/>
                  </a:lnTo>
                  <a:lnTo>
                    <a:pt x="12700" y="6349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44779"/>
                  </a:lnTo>
                  <a:lnTo>
                    <a:pt x="6350" y="144779"/>
                  </a:lnTo>
                  <a:lnTo>
                    <a:pt x="12700" y="151129"/>
                  </a:lnTo>
                  <a:lnTo>
                    <a:pt x="2625090" y="151129"/>
                  </a:lnTo>
                  <a:lnTo>
                    <a:pt x="2625090" y="157479"/>
                  </a:lnTo>
                  <a:close/>
                </a:path>
                <a:path w="2625090" h="157480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49"/>
                  </a:lnTo>
                  <a:lnTo>
                    <a:pt x="12700" y="12699"/>
                  </a:lnTo>
                  <a:close/>
                </a:path>
                <a:path w="2625090" h="157480">
                  <a:moveTo>
                    <a:pt x="2612390" y="12699"/>
                  </a:moveTo>
                  <a:lnTo>
                    <a:pt x="12700" y="12699"/>
                  </a:lnTo>
                  <a:lnTo>
                    <a:pt x="12700" y="6349"/>
                  </a:lnTo>
                  <a:lnTo>
                    <a:pt x="2612390" y="6349"/>
                  </a:lnTo>
                  <a:lnTo>
                    <a:pt x="2612390" y="12699"/>
                  </a:lnTo>
                  <a:close/>
                </a:path>
                <a:path w="2625090" h="157480">
                  <a:moveTo>
                    <a:pt x="2612390" y="151129"/>
                  </a:moveTo>
                  <a:lnTo>
                    <a:pt x="2612390" y="6349"/>
                  </a:lnTo>
                  <a:lnTo>
                    <a:pt x="2618740" y="12699"/>
                  </a:lnTo>
                  <a:lnTo>
                    <a:pt x="2625090" y="12699"/>
                  </a:lnTo>
                  <a:lnTo>
                    <a:pt x="2625090" y="144779"/>
                  </a:lnTo>
                  <a:lnTo>
                    <a:pt x="2618740" y="144779"/>
                  </a:lnTo>
                  <a:lnTo>
                    <a:pt x="2612390" y="151129"/>
                  </a:lnTo>
                  <a:close/>
                </a:path>
                <a:path w="2625090" h="157480">
                  <a:moveTo>
                    <a:pt x="2625090" y="12699"/>
                  </a:moveTo>
                  <a:lnTo>
                    <a:pt x="2618740" y="12699"/>
                  </a:lnTo>
                  <a:lnTo>
                    <a:pt x="2612390" y="6349"/>
                  </a:lnTo>
                  <a:lnTo>
                    <a:pt x="2625090" y="6349"/>
                  </a:lnTo>
                  <a:lnTo>
                    <a:pt x="2625090" y="12699"/>
                  </a:lnTo>
                  <a:close/>
                </a:path>
                <a:path w="2625090" h="157480">
                  <a:moveTo>
                    <a:pt x="12700" y="151129"/>
                  </a:moveTo>
                  <a:lnTo>
                    <a:pt x="6350" y="144779"/>
                  </a:lnTo>
                  <a:lnTo>
                    <a:pt x="12700" y="144779"/>
                  </a:lnTo>
                  <a:lnTo>
                    <a:pt x="12700" y="151129"/>
                  </a:lnTo>
                  <a:close/>
                </a:path>
                <a:path w="2625090" h="157480">
                  <a:moveTo>
                    <a:pt x="2612390" y="151129"/>
                  </a:moveTo>
                  <a:lnTo>
                    <a:pt x="12700" y="151129"/>
                  </a:lnTo>
                  <a:lnTo>
                    <a:pt x="12700" y="144779"/>
                  </a:lnTo>
                  <a:lnTo>
                    <a:pt x="2612390" y="144779"/>
                  </a:lnTo>
                  <a:lnTo>
                    <a:pt x="2612390" y="151129"/>
                  </a:lnTo>
                  <a:close/>
                </a:path>
                <a:path w="2625090" h="157480">
                  <a:moveTo>
                    <a:pt x="2625090" y="151129"/>
                  </a:moveTo>
                  <a:lnTo>
                    <a:pt x="2612390" y="151129"/>
                  </a:lnTo>
                  <a:lnTo>
                    <a:pt x="2618740" y="144779"/>
                  </a:lnTo>
                  <a:lnTo>
                    <a:pt x="2625090" y="144779"/>
                  </a:lnTo>
                  <a:lnTo>
                    <a:pt x="2625090" y="15112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29868" y="1894332"/>
              <a:ext cx="2612390" cy="144780"/>
            </a:xfrm>
            <a:custGeom>
              <a:avLst/>
              <a:gdLst/>
              <a:ahLst/>
              <a:cxnLst/>
              <a:rect l="l" t="t" r="r" b="b"/>
              <a:pathLst>
                <a:path w="2612390" h="144780">
                  <a:moveTo>
                    <a:pt x="2612135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2612135" y="0"/>
                  </a:lnTo>
                  <a:lnTo>
                    <a:pt x="2612135" y="144780"/>
                  </a:lnTo>
                  <a:close/>
                </a:path>
              </a:pathLst>
            </a:custGeom>
            <a:solidFill>
              <a:srgbClr val="538235">
                <a:alpha val="3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23009" y="1887855"/>
              <a:ext cx="2625090" cy="157480"/>
            </a:xfrm>
            <a:custGeom>
              <a:avLst/>
              <a:gdLst/>
              <a:ahLst/>
              <a:cxnLst/>
              <a:rect l="l" t="t" r="r" b="b"/>
              <a:pathLst>
                <a:path w="2625090" h="157480">
                  <a:moveTo>
                    <a:pt x="2625090" y="157480"/>
                  </a:moveTo>
                  <a:lnTo>
                    <a:pt x="0" y="157480"/>
                  </a:lnTo>
                  <a:lnTo>
                    <a:pt x="0" y="0"/>
                  </a:lnTo>
                  <a:lnTo>
                    <a:pt x="2625090" y="0"/>
                  </a:lnTo>
                  <a:lnTo>
                    <a:pt x="2625090" y="6350"/>
                  </a:lnTo>
                  <a:lnTo>
                    <a:pt x="12700" y="6350"/>
                  </a:lnTo>
                  <a:lnTo>
                    <a:pt x="6350" y="12700"/>
                  </a:lnTo>
                  <a:lnTo>
                    <a:pt x="12700" y="12700"/>
                  </a:lnTo>
                  <a:lnTo>
                    <a:pt x="12700" y="144780"/>
                  </a:lnTo>
                  <a:lnTo>
                    <a:pt x="6350" y="144780"/>
                  </a:lnTo>
                  <a:lnTo>
                    <a:pt x="12700" y="151130"/>
                  </a:lnTo>
                  <a:lnTo>
                    <a:pt x="2625090" y="151130"/>
                  </a:lnTo>
                  <a:lnTo>
                    <a:pt x="2625090" y="157480"/>
                  </a:lnTo>
                  <a:close/>
                </a:path>
                <a:path w="2625090" h="157480">
                  <a:moveTo>
                    <a:pt x="12700" y="12700"/>
                  </a:moveTo>
                  <a:lnTo>
                    <a:pt x="6350" y="12700"/>
                  </a:lnTo>
                  <a:lnTo>
                    <a:pt x="12700" y="6350"/>
                  </a:lnTo>
                  <a:lnTo>
                    <a:pt x="12700" y="12700"/>
                  </a:lnTo>
                  <a:close/>
                </a:path>
                <a:path w="2625090" h="157480">
                  <a:moveTo>
                    <a:pt x="2612390" y="12700"/>
                  </a:moveTo>
                  <a:lnTo>
                    <a:pt x="12700" y="12700"/>
                  </a:lnTo>
                  <a:lnTo>
                    <a:pt x="12700" y="6350"/>
                  </a:lnTo>
                  <a:lnTo>
                    <a:pt x="2612390" y="6350"/>
                  </a:lnTo>
                  <a:lnTo>
                    <a:pt x="2612390" y="1270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2612390" y="6350"/>
                  </a:lnTo>
                  <a:lnTo>
                    <a:pt x="2618740" y="12700"/>
                  </a:lnTo>
                  <a:lnTo>
                    <a:pt x="2625090" y="12700"/>
                  </a:lnTo>
                  <a:lnTo>
                    <a:pt x="2625090" y="144780"/>
                  </a:lnTo>
                  <a:lnTo>
                    <a:pt x="261874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2700"/>
                  </a:moveTo>
                  <a:lnTo>
                    <a:pt x="2618740" y="12700"/>
                  </a:lnTo>
                  <a:lnTo>
                    <a:pt x="2612390" y="6350"/>
                  </a:lnTo>
                  <a:lnTo>
                    <a:pt x="2625090" y="6350"/>
                  </a:lnTo>
                  <a:lnTo>
                    <a:pt x="2625090" y="12700"/>
                  </a:lnTo>
                  <a:close/>
                </a:path>
                <a:path w="2625090" h="157480">
                  <a:moveTo>
                    <a:pt x="12700" y="151130"/>
                  </a:moveTo>
                  <a:lnTo>
                    <a:pt x="6350" y="144780"/>
                  </a:lnTo>
                  <a:lnTo>
                    <a:pt x="12700" y="144780"/>
                  </a:lnTo>
                  <a:lnTo>
                    <a:pt x="12700" y="151130"/>
                  </a:lnTo>
                  <a:close/>
                </a:path>
                <a:path w="2625090" h="157480">
                  <a:moveTo>
                    <a:pt x="2612390" y="151130"/>
                  </a:moveTo>
                  <a:lnTo>
                    <a:pt x="12700" y="151130"/>
                  </a:lnTo>
                  <a:lnTo>
                    <a:pt x="12700" y="144780"/>
                  </a:lnTo>
                  <a:lnTo>
                    <a:pt x="2612390" y="144780"/>
                  </a:lnTo>
                  <a:lnTo>
                    <a:pt x="2612390" y="151130"/>
                  </a:lnTo>
                  <a:close/>
                </a:path>
                <a:path w="2625090" h="157480">
                  <a:moveTo>
                    <a:pt x="2625090" y="151130"/>
                  </a:moveTo>
                  <a:lnTo>
                    <a:pt x="2612390" y="151130"/>
                  </a:lnTo>
                  <a:lnTo>
                    <a:pt x="2618740" y="144780"/>
                  </a:lnTo>
                  <a:lnTo>
                    <a:pt x="2625090" y="144780"/>
                  </a:lnTo>
                  <a:lnTo>
                    <a:pt x="2625090" y="1511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0645" y="3093618"/>
            <a:ext cx="721429" cy="85598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535398" y="1991207"/>
            <a:ext cx="712470" cy="845819"/>
          </a:xfrm>
          <a:custGeom>
            <a:avLst/>
            <a:gdLst/>
            <a:ahLst/>
            <a:cxnLst/>
            <a:rect l="l" t="t" r="r" b="b"/>
            <a:pathLst>
              <a:path w="712470" h="845819">
                <a:moveTo>
                  <a:pt x="470405" y="69850"/>
                </a:moveTo>
                <a:lnTo>
                  <a:pt x="354876" y="69850"/>
                </a:lnTo>
                <a:lnTo>
                  <a:pt x="357903" y="60960"/>
                </a:lnTo>
                <a:lnTo>
                  <a:pt x="358700" y="53339"/>
                </a:lnTo>
                <a:lnTo>
                  <a:pt x="332867" y="12700"/>
                </a:lnTo>
                <a:lnTo>
                  <a:pt x="323126" y="6350"/>
                </a:lnTo>
                <a:lnTo>
                  <a:pt x="330958" y="3810"/>
                </a:lnTo>
                <a:lnTo>
                  <a:pt x="339001" y="2539"/>
                </a:lnTo>
                <a:lnTo>
                  <a:pt x="347043" y="0"/>
                </a:lnTo>
                <a:lnTo>
                  <a:pt x="354876" y="0"/>
                </a:lnTo>
                <a:lnTo>
                  <a:pt x="399655" y="2539"/>
                </a:lnTo>
                <a:lnTo>
                  <a:pt x="436653" y="19050"/>
                </a:lnTo>
                <a:lnTo>
                  <a:pt x="462714" y="46989"/>
                </a:lnTo>
                <a:lnTo>
                  <a:pt x="470405" y="69850"/>
                </a:lnTo>
                <a:close/>
              </a:path>
              <a:path w="712470" h="845819">
                <a:moveTo>
                  <a:pt x="472035" y="101600"/>
                </a:moveTo>
                <a:lnTo>
                  <a:pt x="265302" y="101600"/>
                </a:lnTo>
                <a:lnTo>
                  <a:pt x="263886" y="82550"/>
                </a:lnTo>
                <a:lnTo>
                  <a:pt x="259070" y="66039"/>
                </a:lnTo>
                <a:lnTo>
                  <a:pt x="250001" y="52069"/>
                </a:lnTo>
                <a:lnTo>
                  <a:pt x="235826" y="39369"/>
                </a:lnTo>
                <a:lnTo>
                  <a:pt x="250918" y="21589"/>
                </a:lnTo>
                <a:lnTo>
                  <a:pt x="285145" y="13969"/>
                </a:lnTo>
                <a:lnTo>
                  <a:pt x="324474" y="26669"/>
                </a:lnTo>
                <a:lnTo>
                  <a:pt x="354876" y="67310"/>
                </a:lnTo>
                <a:lnTo>
                  <a:pt x="354876" y="69850"/>
                </a:lnTo>
                <a:lnTo>
                  <a:pt x="470405" y="69850"/>
                </a:lnTo>
                <a:lnTo>
                  <a:pt x="474679" y="82550"/>
                </a:lnTo>
                <a:lnTo>
                  <a:pt x="472035" y="101600"/>
                </a:lnTo>
                <a:close/>
              </a:path>
              <a:path w="712470" h="845819">
                <a:moveTo>
                  <a:pt x="688213" y="845819"/>
                </a:moveTo>
                <a:lnTo>
                  <a:pt x="23812" y="845819"/>
                </a:lnTo>
                <a:lnTo>
                  <a:pt x="13871" y="826769"/>
                </a:lnTo>
                <a:lnTo>
                  <a:pt x="6376" y="808989"/>
                </a:lnTo>
                <a:lnTo>
                  <a:pt x="1647" y="789939"/>
                </a:lnTo>
                <a:lnTo>
                  <a:pt x="0" y="772160"/>
                </a:lnTo>
                <a:lnTo>
                  <a:pt x="7862" y="725169"/>
                </a:lnTo>
                <a:lnTo>
                  <a:pt x="31912" y="690880"/>
                </a:lnTo>
                <a:lnTo>
                  <a:pt x="67741" y="666750"/>
                </a:lnTo>
                <a:lnTo>
                  <a:pt x="110941" y="647700"/>
                </a:lnTo>
                <a:lnTo>
                  <a:pt x="157102" y="632460"/>
                </a:lnTo>
                <a:lnTo>
                  <a:pt x="201815" y="615950"/>
                </a:lnTo>
                <a:lnTo>
                  <a:pt x="225447" y="601980"/>
                </a:lnTo>
                <a:lnTo>
                  <a:pt x="241214" y="584200"/>
                </a:lnTo>
                <a:lnTo>
                  <a:pt x="250603" y="563880"/>
                </a:lnTo>
                <a:lnTo>
                  <a:pt x="255104" y="541019"/>
                </a:lnTo>
                <a:lnTo>
                  <a:pt x="237265" y="523239"/>
                </a:lnTo>
                <a:lnTo>
                  <a:pt x="221232" y="502919"/>
                </a:lnTo>
                <a:lnTo>
                  <a:pt x="207111" y="481330"/>
                </a:lnTo>
                <a:lnTo>
                  <a:pt x="195008" y="457200"/>
                </a:lnTo>
                <a:lnTo>
                  <a:pt x="187411" y="453389"/>
                </a:lnTo>
                <a:lnTo>
                  <a:pt x="160785" y="425450"/>
                </a:lnTo>
                <a:lnTo>
                  <a:pt x="147396" y="387350"/>
                </a:lnTo>
                <a:lnTo>
                  <a:pt x="144700" y="360680"/>
                </a:lnTo>
                <a:lnTo>
                  <a:pt x="144999" y="346710"/>
                </a:lnTo>
                <a:lnTo>
                  <a:pt x="153275" y="307339"/>
                </a:lnTo>
                <a:lnTo>
                  <a:pt x="156463" y="299719"/>
                </a:lnTo>
                <a:lnTo>
                  <a:pt x="156463" y="287019"/>
                </a:lnTo>
                <a:lnTo>
                  <a:pt x="162469" y="248919"/>
                </a:lnTo>
                <a:lnTo>
                  <a:pt x="174745" y="212089"/>
                </a:lnTo>
                <a:lnTo>
                  <a:pt x="192336" y="179069"/>
                </a:lnTo>
                <a:lnTo>
                  <a:pt x="214287" y="148589"/>
                </a:lnTo>
                <a:lnTo>
                  <a:pt x="209433" y="125730"/>
                </a:lnTo>
                <a:lnTo>
                  <a:pt x="208618" y="102869"/>
                </a:lnTo>
                <a:lnTo>
                  <a:pt x="212052" y="78739"/>
                </a:lnTo>
                <a:lnTo>
                  <a:pt x="219951" y="55880"/>
                </a:lnTo>
                <a:lnTo>
                  <a:pt x="227678" y="73660"/>
                </a:lnTo>
                <a:lnTo>
                  <a:pt x="236678" y="88900"/>
                </a:lnTo>
                <a:lnTo>
                  <a:pt x="248653" y="97789"/>
                </a:lnTo>
                <a:lnTo>
                  <a:pt x="265302" y="101600"/>
                </a:lnTo>
                <a:lnTo>
                  <a:pt x="472035" y="101600"/>
                </a:lnTo>
                <a:lnTo>
                  <a:pt x="469391" y="120650"/>
                </a:lnTo>
                <a:lnTo>
                  <a:pt x="475325" y="127000"/>
                </a:lnTo>
                <a:lnTo>
                  <a:pt x="481150" y="132080"/>
                </a:lnTo>
                <a:lnTo>
                  <a:pt x="486763" y="138430"/>
                </a:lnTo>
                <a:lnTo>
                  <a:pt x="492061" y="146050"/>
                </a:lnTo>
                <a:lnTo>
                  <a:pt x="514720" y="176530"/>
                </a:lnTo>
                <a:lnTo>
                  <a:pt x="521662" y="190500"/>
                </a:lnTo>
                <a:lnTo>
                  <a:pt x="445254" y="190500"/>
                </a:lnTo>
                <a:lnTo>
                  <a:pt x="427431" y="193039"/>
                </a:lnTo>
                <a:lnTo>
                  <a:pt x="427431" y="194310"/>
                </a:lnTo>
                <a:lnTo>
                  <a:pt x="426300" y="194310"/>
                </a:lnTo>
                <a:lnTo>
                  <a:pt x="419923" y="196850"/>
                </a:lnTo>
                <a:lnTo>
                  <a:pt x="249427" y="196850"/>
                </a:lnTo>
                <a:lnTo>
                  <a:pt x="243763" y="200660"/>
                </a:lnTo>
                <a:lnTo>
                  <a:pt x="240360" y="207010"/>
                </a:lnTo>
                <a:lnTo>
                  <a:pt x="235826" y="212089"/>
                </a:lnTo>
                <a:lnTo>
                  <a:pt x="227570" y="236219"/>
                </a:lnTo>
                <a:lnTo>
                  <a:pt x="221653" y="260350"/>
                </a:lnTo>
                <a:lnTo>
                  <a:pt x="218288" y="284480"/>
                </a:lnTo>
                <a:lnTo>
                  <a:pt x="217757" y="304800"/>
                </a:lnTo>
                <a:lnTo>
                  <a:pt x="217789" y="311150"/>
                </a:lnTo>
                <a:lnTo>
                  <a:pt x="175729" y="311150"/>
                </a:lnTo>
                <a:lnTo>
                  <a:pt x="174599" y="312419"/>
                </a:lnTo>
                <a:lnTo>
                  <a:pt x="173469" y="312419"/>
                </a:lnTo>
                <a:lnTo>
                  <a:pt x="166077" y="350519"/>
                </a:lnTo>
                <a:lnTo>
                  <a:pt x="170487" y="389889"/>
                </a:lnTo>
                <a:lnTo>
                  <a:pt x="185742" y="422910"/>
                </a:lnTo>
                <a:lnTo>
                  <a:pt x="210883" y="439419"/>
                </a:lnTo>
                <a:lnTo>
                  <a:pt x="235296" y="485139"/>
                </a:lnTo>
                <a:lnTo>
                  <a:pt x="267573" y="521969"/>
                </a:lnTo>
                <a:lnTo>
                  <a:pt x="307502" y="546100"/>
                </a:lnTo>
                <a:lnTo>
                  <a:pt x="354876" y="554989"/>
                </a:lnTo>
                <a:lnTo>
                  <a:pt x="458636" y="554989"/>
                </a:lnTo>
                <a:lnTo>
                  <a:pt x="458896" y="556260"/>
                </a:lnTo>
                <a:lnTo>
                  <a:pt x="435368" y="556260"/>
                </a:lnTo>
                <a:lnTo>
                  <a:pt x="433081" y="557530"/>
                </a:lnTo>
                <a:lnTo>
                  <a:pt x="278904" y="557530"/>
                </a:lnTo>
                <a:lnTo>
                  <a:pt x="273841" y="568960"/>
                </a:lnTo>
                <a:lnTo>
                  <a:pt x="267290" y="581660"/>
                </a:lnTo>
                <a:lnTo>
                  <a:pt x="259462" y="594360"/>
                </a:lnTo>
                <a:lnTo>
                  <a:pt x="250571" y="604519"/>
                </a:lnTo>
                <a:lnTo>
                  <a:pt x="259583" y="617219"/>
                </a:lnTo>
                <a:lnTo>
                  <a:pt x="238099" y="617219"/>
                </a:lnTo>
                <a:lnTo>
                  <a:pt x="227482" y="624839"/>
                </a:lnTo>
                <a:lnTo>
                  <a:pt x="216123" y="632460"/>
                </a:lnTo>
                <a:lnTo>
                  <a:pt x="204129" y="637539"/>
                </a:lnTo>
                <a:lnTo>
                  <a:pt x="191604" y="641350"/>
                </a:lnTo>
                <a:lnTo>
                  <a:pt x="205599" y="681989"/>
                </a:lnTo>
                <a:lnTo>
                  <a:pt x="225334" y="721360"/>
                </a:lnTo>
                <a:lnTo>
                  <a:pt x="245495" y="753110"/>
                </a:lnTo>
                <a:lnTo>
                  <a:pt x="260769" y="774700"/>
                </a:lnTo>
                <a:lnTo>
                  <a:pt x="350122" y="774700"/>
                </a:lnTo>
                <a:lnTo>
                  <a:pt x="354876" y="783589"/>
                </a:lnTo>
                <a:lnTo>
                  <a:pt x="356006" y="786130"/>
                </a:lnTo>
                <a:lnTo>
                  <a:pt x="357136" y="791210"/>
                </a:lnTo>
                <a:lnTo>
                  <a:pt x="357136" y="795019"/>
                </a:lnTo>
                <a:lnTo>
                  <a:pt x="708412" y="795019"/>
                </a:lnTo>
                <a:lnTo>
                  <a:pt x="704789" y="808989"/>
                </a:lnTo>
                <a:lnTo>
                  <a:pt x="697510" y="826769"/>
                </a:lnTo>
                <a:lnTo>
                  <a:pt x="688213" y="845819"/>
                </a:lnTo>
                <a:close/>
              </a:path>
              <a:path w="712470" h="845819">
                <a:moveTo>
                  <a:pt x="486676" y="411480"/>
                </a:moveTo>
                <a:lnTo>
                  <a:pt x="478176" y="411480"/>
                </a:lnTo>
                <a:lnTo>
                  <a:pt x="477329" y="402589"/>
                </a:lnTo>
                <a:lnTo>
                  <a:pt x="482692" y="384810"/>
                </a:lnTo>
                <a:lnTo>
                  <a:pt x="487951" y="363219"/>
                </a:lnTo>
                <a:lnTo>
                  <a:pt x="492150" y="337819"/>
                </a:lnTo>
                <a:lnTo>
                  <a:pt x="494235" y="311150"/>
                </a:lnTo>
                <a:lnTo>
                  <a:pt x="494334" y="306069"/>
                </a:lnTo>
                <a:lnTo>
                  <a:pt x="495465" y="304800"/>
                </a:lnTo>
                <a:lnTo>
                  <a:pt x="490645" y="259080"/>
                </a:lnTo>
                <a:lnTo>
                  <a:pt x="477329" y="214630"/>
                </a:lnTo>
                <a:lnTo>
                  <a:pt x="476186" y="213360"/>
                </a:lnTo>
                <a:lnTo>
                  <a:pt x="467293" y="201930"/>
                </a:lnTo>
                <a:lnTo>
                  <a:pt x="457761" y="193039"/>
                </a:lnTo>
                <a:lnTo>
                  <a:pt x="445254" y="190500"/>
                </a:lnTo>
                <a:lnTo>
                  <a:pt x="521662" y="190500"/>
                </a:lnTo>
                <a:lnTo>
                  <a:pt x="533022" y="213360"/>
                </a:lnTo>
                <a:lnTo>
                  <a:pt x="546432" y="254000"/>
                </a:lnTo>
                <a:lnTo>
                  <a:pt x="554418" y="298450"/>
                </a:lnTo>
                <a:lnTo>
                  <a:pt x="558248" y="306069"/>
                </a:lnTo>
                <a:lnTo>
                  <a:pt x="559948" y="311150"/>
                </a:lnTo>
                <a:lnTo>
                  <a:pt x="536282" y="311150"/>
                </a:lnTo>
                <a:lnTo>
                  <a:pt x="519308" y="313689"/>
                </a:lnTo>
                <a:lnTo>
                  <a:pt x="508500" y="337819"/>
                </a:lnTo>
                <a:lnTo>
                  <a:pt x="502794" y="365760"/>
                </a:lnTo>
                <a:lnTo>
                  <a:pt x="501129" y="382269"/>
                </a:lnTo>
                <a:lnTo>
                  <a:pt x="496453" y="401319"/>
                </a:lnTo>
                <a:lnTo>
                  <a:pt x="486676" y="411480"/>
                </a:lnTo>
                <a:close/>
              </a:path>
              <a:path w="712470" h="845819">
                <a:moveTo>
                  <a:pt x="322138" y="220980"/>
                </a:moveTo>
                <a:lnTo>
                  <a:pt x="293650" y="218439"/>
                </a:lnTo>
                <a:lnTo>
                  <a:pt x="269413" y="210819"/>
                </a:lnTo>
                <a:lnTo>
                  <a:pt x="249427" y="196850"/>
                </a:lnTo>
                <a:lnTo>
                  <a:pt x="419923" y="196850"/>
                </a:lnTo>
                <a:lnTo>
                  <a:pt x="407170" y="201930"/>
                </a:lnTo>
                <a:lnTo>
                  <a:pt x="388888" y="209550"/>
                </a:lnTo>
                <a:lnTo>
                  <a:pt x="371456" y="214630"/>
                </a:lnTo>
                <a:lnTo>
                  <a:pt x="354876" y="218439"/>
                </a:lnTo>
                <a:lnTo>
                  <a:pt x="322138" y="220980"/>
                </a:lnTo>
                <a:close/>
              </a:path>
              <a:path w="712470" h="845819">
                <a:moveTo>
                  <a:pt x="233841" y="411480"/>
                </a:moveTo>
                <a:lnTo>
                  <a:pt x="225337" y="411480"/>
                </a:lnTo>
                <a:lnTo>
                  <a:pt x="215559" y="401319"/>
                </a:lnTo>
                <a:lnTo>
                  <a:pt x="210883" y="382269"/>
                </a:lnTo>
                <a:lnTo>
                  <a:pt x="209218" y="365760"/>
                </a:lnTo>
                <a:lnTo>
                  <a:pt x="203512" y="337819"/>
                </a:lnTo>
                <a:lnTo>
                  <a:pt x="192704" y="313689"/>
                </a:lnTo>
                <a:lnTo>
                  <a:pt x="175729" y="311150"/>
                </a:lnTo>
                <a:lnTo>
                  <a:pt x="217789" y="311150"/>
                </a:lnTo>
                <a:lnTo>
                  <a:pt x="219867" y="337819"/>
                </a:lnTo>
                <a:lnTo>
                  <a:pt x="224064" y="363219"/>
                </a:lnTo>
                <a:lnTo>
                  <a:pt x="229326" y="384810"/>
                </a:lnTo>
                <a:lnTo>
                  <a:pt x="234696" y="402589"/>
                </a:lnTo>
                <a:lnTo>
                  <a:pt x="233841" y="411480"/>
                </a:lnTo>
                <a:close/>
              </a:path>
              <a:path w="712470" h="845819">
                <a:moveTo>
                  <a:pt x="458636" y="554989"/>
                </a:moveTo>
                <a:lnTo>
                  <a:pt x="356006" y="554989"/>
                </a:lnTo>
                <a:lnTo>
                  <a:pt x="403558" y="546100"/>
                </a:lnTo>
                <a:lnTo>
                  <a:pt x="443879" y="521969"/>
                </a:lnTo>
                <a:lnTo>
                  <a:pt x="476544" y="485139"/>
                </a:lnTo>
                <a:lnTo>
                  <a:pt x="501129" y="439419"/>
                </a:lnTo>
                <a:lnTo>
                  <a:pt x="526252" y="422910"/>
                </a:lnTo>
                <a:lnTo>
                  <a:pt x="541383" y="389889"/>
                </a:lnTo>
                <a:lnTo>
                  <a:pt x="545458" y="350519"/>
                </a:lnTo>
                <a:lnTo>
                  <a:pt x="537413" y="312419"/>
                </a:lnTo>
                <a:lnTo>
                  <a:pt x="537413" y="311150"/>
                </a:lnTo>
                <a:lnTo>
                  <a:pt x="559948" y="311150"/>
                </a:lnTo>
                <a:lnTo>
                  <a:pt x="561224" y="314960"/>
                </a:lnTo>
                <a:lnTo>
                  <a:pt x="563349" y="323850"/>
                </a:lnTo>
                <a:lnTo>
                  <a:pt x="564629" y="332739"/>
                </a:lnTo>
                <a:lnTo>
                  <a:pt x="566365" y="346710"/>
                </a:lnTo>
                <a:lnTo>
                  <a:pt x="566610" y="360680"/>
                </a:lnTo>
                <a:lnTo>
                  <a:pt x="565579" y="373380"/>
                </a:lnTo>
                <a:lnTo>
                  <a:pt x="555982" y="412750"/>
                </a:lnTo>
                <a:lnTo>
                  <a:pt x="531323" y="448310"/>
                </a:lnTo>
                <a:lnTo>
                  <a:pt x="515874" y="457200"/>
                </a:lnTo>
                <a:lnTo>
                  <a:pt x="503771" y="481330"/>
                </a:lnTo>
                <a:lnTo>
                  <a:pt x="489650" y="502919"/>
                </a:lnTo>
                <a:lnTo>
                  <a:pt x="473616" y="523239"/>
                </a:lnTo>
                <a:lnTo>
                  <a:pt x="455777" y="541019"/>
                </a:lnTo>
                <a:lnTo>
                  <a:pt x="458636" y="554989"/>
                </a:lnTo>
                <a:close/>
              </a:path>
              <a:path w="712470" h="845819">
                <a:moveTo>
                  <a:pt x="381428" y="727710"/>
                </a:moveTo>
                <a:lnTo>
                  <a:pt x="358279" y="727710"/>
                </a:lnTo>
                <a:lnTo>
                  <a:pt x="381643" y="703580"/>
                </a:lnTo>
                <a:lnTo>
                  <a:pt x="406604" y="679450"/>
                </a:lnTo>
                <a:lnTo>
                  <a:pt x="434330" y="650239"/>
                </a:lnTo>
                <a:lnTo>
                  <a:pt x="465988" y="613410"/>
                </a:lnTo>
                <a:lnTo>
                  <a:pt x="455623" y="600710"/>
                </a:lnTo>
                <a:lnTo>
                  <a:pt x="446854" y="585469"/>
                </a:lnTo>
                <a:lnTo>
                  <a:pt x="439997" y="571500"/>
                </a:lnTo>
                <a:lnTo>
                  <a:pt x="435368" y="556260"/>
                </a:lnTo>
                <a:lnTo>
                  <a:pt x="458896" y="556260"/>
                </a:lnTo>
                <a:lnTo>
                  <a:pt x="460455" y="563880"/>
                </a:lnTo>
                <a:lnTo>
                  <a:pt x="470234" y="584200"/>
                </a:lnTo>
                <a:lnTo>
                  <a:pt x="486393" y="601980"/>
                </a:lnTo>
                <a:lnTo>
                  <a:pt x="510209" y="615950"/>
                </a:lnTo>
                <a:lnTo>
                  <a:pt x="530807" y="623569"/>
                </a:lnTo>
                <a:lnTo>
                  <a:pt x="478459" y="623569"/>
                </a:lnTo>
                <a:lnTo>
                  <a:pt x="447085" y="657860"/>
                </a:lnTo>
                <a:lnTo>
                  <a:pt x="416240" y="689610"/>
                </a:lnTo>
                <a:lnTo>
                  <a:pt x="386460" y="721360"/>
                </a:lnTo>
                <a:lnTo>
                  <a:pt x="381428" y="727710"/>
                </a:lnTo>
                <a:close/>
              </a:path>
              <a:path w="712470" h="845819">
                <a:moveTo>
                  <a:pt x="356006" y="579119"/>
                </a:moveTo>
                <a:lnTo>
                  <a:pt x="354876" y="579119"/>
                </a:lnTo>
                <a:lnTo>
                  <a:pt x="334077" y="577850"/>
                </a:lnTo>
                <a:lnTo>
                  <a:pt x="314342" y="572769"/>
                </a:lnTo>
                <a:lnTo>
                  <a:pt x="295881" y="566419"/>
                </a:lnTo>
                <a:lnTo>
                  <a:pt x="278904" y="557530"/>
                </a:lnTo>
                <a:lnTo>
                  <a:pt x="433081" y="557530"/>
                </a:lnTo>
                <a:lnTo>
                  <a:pt x="417072" y="566419"/>
                </a:lnTo>
                <a:lnTo>
                  <a:pt x="397816" y="572769"/>
                </a:lnTo>
                <a:lnTo>
                  <a:pt x="377495" y="577850"/>
                </a:lnTo>
                <a:lnTo>
                  <a:pt x="356006" y="579119"/>
                </a:lnTo>
                <a:close/>
              </a:path>
              <a:path w="712470" h="845819">
                <a:moveTo>
                  <a:pt x="358279" y="756919"/>
                </a:moveTo>
                <a:lnTo>
                  <a:pt x="326121" y="726439"/>
                </a:lnTo>
                <a:lnTo>
                  <a:pt x="294924" y="690880"/>
                </a:lnTo>
                <a:lnTo>
                  <a:pt x="264791" y="655319"/>
                </a:lnTo>
                <a:lnTo>
                  <a:pt x="239229" y="619760"/>
                </a:lnTo>
                <a:lnTo>
                  <a:pt x="238099" y="618489"/>
                </a:lnTo>
                <a:lnTo>
                  <a:pt x="238099" y="617219"/>
                </a:lnTo>
                <a:lnTo>
                  <a:pt x="259583" y="617219"/>
                </a:lnTo>
                <a:lnTo>
                  <a:pt x="281215" y="647700"/>
                </a:lnTo>
                <a:lnTo>
                  <a:pt x="308671" y="681989"/>
                </a:lnTo>
                <a:lnTo>
                  <a:pt x="333154" y="707389"/>
                </a:lnTo>
                <a:lnTo>
                  <a:pt x="354876" y="725169"/>
                </a:lnTo>
                <a:lnTo>
                  <a:pt x="356006" y="726439"/>
                </a:lnTo>
                <a:lnTo>
                  <a:pt x="357136" y="726439"/>
                </a:lnTo>
                <a:lnTo>
                  <a:pt x="358279" y="727710"/>
                </a:lnTo>
                <a:lnTo>
                  <a:pt x="381428" y="727710"/>
                </a:lnTo>
                <a:lnTo>
                  <a:pt x="358279" y="756919"/>
                </a:lnTo>
                <a:close/>
              </a:path>
              <a:path w="712470" h="845819">
                <a:moveTo>
                  <a:pt x="711849" y="773430"/>
                </a:moveTo>
                <a:lnTo>
                  <a:pt x="453516" y="773430"/>
                </a:lnTo>
                <a:lnTo>
                  <a:pt x="471887" y="749300"/>
                </a:lnTo>
                <a:lnTo>
                  <a:pt x="489089" y="715010"/>
                </a:lnTo>
                <a:lnTo>
                  <a:pt x="504376" y="676910"/>
                </a:lnTo>
                <a:lnTo>
                  <a:pt x="517004" y="643889"/>
                </a:lnTo>
                <a:lnTo>
                  <a:pt x="506361" y="640080"/>
                </a:lnTo>
                <a:lnTo>
                  <a:pt x="496460" y="636269"/>
                </a:lnTo>
                <a:lnTo>
                  <a:pt x="487195" y="629919"/>
                </a:lnTo>
                <a:lnTo>
                  <a:pt x="478459" y="623569"/>
                </a:lnTo>
                <a:lnTo>
                  <a:pt x="530807" y="623569"/>
                </a:lnTo>
                <a:lnTo>
                  <a:pt x="554839" y="632460"/>
                </a:lnTo>
                <a:lnTo>
                  <a:pt x="600823" y="647700"/>
                </a:lnTo>
                <a:lnTo>
                  <a:pt x="643848" y="666750"/>
                </a:lnTo>
                <a:lnTo>
                  <a:pt x="679598" y="690880"/>
                </a:lnTo>
                <a:lnTo>
                  <a:pt x="703758" y="725169"/>
                </a:lnTo>
                <a:lnTo>
                  <a:pt x="712012" y="772160"/>
                </a:lnTo>
                <a:lnTo>
                  <a:pt x="711849" y="773430"/>
                </a:lnTo>
                <a:close/>
              </a:path>
              <a:path w="712470" h="845819">
                <a:moveTo>
                  <a:pt x="708412" y="795019"/>
                </a:moveTo>
                <a:lnTo>
                  <a:pt x="357136" y="795019"/>
                </a:lnTo>
                <a:lnTo>
                  <a:pt x="363499" y="775969"/>
                </a:lnTo>
                <a:lnTo>
                  <a:pt x="375708" y="751839"/>
                </a:lnTo>
                <a:lnTo>
                  <a:pt x="391107" y="730250"/>
                </a:lnTo>
                <a:lnTo>
                  <a:pt x="407035" y="715010"/>
                </a:lnTo>
                <a:lnTo>
                  <a:pt x="422425" y="727710"/>
                </a:lnTo>
                <a:lnTo>
                  <a:pt x="434100" y="744219"/>
                </a:lnTo>
                <a:lnTo>
                  <a:pt x="443862" y="759460"/>
                </a:lnTo>
                <a:lnTo>
                  <a:pt x="453516" y="773430"/>
                </a:lnTo>
                <a:lnTo>
                  <a:pt x="711849" y="773430"/>
                </a:lnTo>
                <a:lnTo>
                  <a:pt x="709729" y="789939"/>
                </a:lnTo>
                <a:lnTo>
                  <a:pt x="708412" y="795019"/>
                </a:lnTo>
                <a:close/>
              </a:path>
              <a:path w="712470" h="845819">
                <a:moveTo>
                  <a:pt x="350122" y="774700"/>
                </a:moveTo>
                <a:lnTo>
                  <a:pt x="260769" y="774700"/>
                </a:lnTo>
                <a:lnTo>
                  <a:pt x="270709" y="759460"/>
                </a:lnTo>
                <a:lnTo>
                  <a:pt x="279903" y="745489"/>
                </a:lnTo>
                <a:lnTo>
                  <a:pt x="290585" y="732789"/>
                </a:lnTo>
                <a:lnTo>
                  <a:pt x="304990" y="723900"/>
                </a:lnTo>
                <a:lnTo>
                  <a:pt x="315812" y="732789"/>
                </a:lnTo>
                <a:lnTo>
                  <a:pt x="330357" y="746760"/>
                </a:lnTo>
                <a:lnTo>
                  <a:pt x="344690" y="764539"/>
                </a:lnTo>
                <a:lnTo>
                  <a:pt x="350122" y="774700"/>
                </a:lnTo>
                <a:close/>
              </a:path>
            </a:pathLst>
          </a:custGeom>
          <a:solidFill>
            <a:srgbClr val="D7080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0645" y="858418"/>
            <a:ext cx="721429" cy="85598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58825" y="4147820"/>
            <a:ext cx="7626984" cy="683260"/>
            <a:chOff x="758825" y="4147820"/>
            <a:chExt cx="7626984" cy="68326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" y="4151376"/>
              <a:ext cx="7620000" cy="6766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8825" y="4147820"/>
              <a:ext cx="7626984" cy="683260"/>
            </a:xfrm>
            <a:custGeom>
              <a:avLst/>
              <a:gdLst/>
              <a:ahLst/>
              <a:cxnLst/>
              <a:rect l="l" t="t" r="r" b="b"/>
              <a:pathLst>
                <a:path w="7626984" h="683260">
                  <a:moveTo>
                    <a:pt x="7626984" y="683259"/>
                  </a:moveTo>
                  <a:lnTo>
                    <a:pt x="0" y="683259"/>
                  </a:lnTo>
                  <a:lnTo>
                    <a:pt x="0" y="0"/>
                  </a:lnTo>
                  <a:lnTo>
                    <a:pt x="7626984" y="0"/>
                  </a:lnTo>
                  <a:lnTo>
                    <a:pt x="7626984" y="3809"/>
                  </a:lnTo>
                  <a:lnTo>
                    <a:pt x="7620" y="3809"/>
                  </a:lnTo>
                  <a:lnTo>
                    <a:pt x="3809" y="7619"/>
                  </a:lnTo>
                  <a:lnTo>
                    <a:pt x="7620" y="7619"/>
                  </a:lnTo>
                  <a:lnTo>
                    <a:pt x="7620" y="675639"/>
                  </a:lnTo>
                  <a:lnTo>
                    <a:pt x="3809" y="675639"/>
                  </a:lnTo>
                  <a:lnTo>
                    <a:pt x="7620" y="679450"/>
                  </a:lnTo>
                  <a:lnTo>
                    <a:pt x="7626984" y="679450"/>
                  </a:lnTo>
                  <a:lnTo>
                    <a:pt x="7626984" y="683259"/>
                  </a:lnTo>
                  <a:close/>
                </a:path>
                <a:path w="7626984" h="683260">
                  <a:moveTo>
                    <a:pt x="7620" y="7619"/>
                  </a:moveTo>
                  <a:lnTo>
                    <a:pt x="3809" y="7619"/>
                  </a:lnTo>
                  <a:lnTo>
                    <a:pt x="7620" y="3809"/>
                  </a:lnTo>
                  <a:lnTo>
                    <a:pt x="7620" y="7619"/>
                  </a:lnTo>
                  <a:close/>
                </a:path>
                <a:path w="7626984" h="683260">
                  <a:moveTo>
                    <a:pt x="7619365" y="7619"/>
                  </a:moveTo>
                  <a:lnTo>
                    <a:pt x="7620" y="7619"/>
                  </a:lnTo>
                  <a:lnTo>
                    <a:pt x="7620" y="3809"/>
                  </a:lnTo>
                  <a:lnTo>
                    <a:pt x="7619365" y="3809"/>
                  </a:lnTo>
                  <a:lnTo>
                    <a:pt x="7619365" y="7619"/>
                  </a:lnTo>
                  <a:close/>
                </a:path>
                <a:path w="7626984" h="683260">
                  <a:moveTo>
                    <a:pt x="7619365" y="679450"/>
                  </a:moveTo>
                  <a:lnTo>
                    <a:pt x="7619365" y="3809"/>
                  </a:lnTo>
                  <a:lnTo>
                    <a:pt x="7623175" y="7619"/>
                  </a:lnTo>
                  <a:lnTo>
                    <a:pt x="7626984" y="7619"/>
                  </a:lnTo>
                  <a:lnTo>
                    <a:pt x="7626984" y="675639"/>
                  </a:lnTo>
                  <a:lnTo>
                    <a:pt x="7623175" y="675639"/>
                  </a:lnTo>
                  <a:lnTo>
                    <a:pt x="7619365" y="679450"/>
                  </a:lnTo>
                  <a:close/>
                </a:path>
                <a:path w="7626984" h="683260">
                  <a:moveTo>
                    <a:pt x="7626984" y="7619"/>
                  </a:moveTo>
                  <a:lnTo>
                    <a:pt x="7623175" y="7619"/>
                  </a:lnTo>
                  <a:lnTo>
                    <a:pt x="7619365" y="3809"/>
                  </a:lnTo>
                  <a:lnTo>
                    <a:pt x="7626984" y="3809"/>
                  </a:lnTo>
                  <a:lnTo>
                    <a:pt x="7626984" y="7619"/>
                  </a:lnTo>
                  <a:close/>
                </a:path>
                <a:path w="7626984" h="683260">
                  <a:moveTo>
                    <a:pt x="7620" y="679450"/>
                  </a:moveTo>
                  <a:lnTo>
                    <a:pt x="3809" y="675639"/>
                  </a:lnTo>
                  <a:lnTo>
                    <a:pt x="7620" y="675639"/>
                  </a:lnTo>
                  <a:lnTo>
                    <a:pt x="7620" y="679450"/>
                  </a:lnTo>
                  <a:close/>
                </a:path>
                <a:path w="7626984" h="683260">
                  <a:moveTo>
                    <a:pt x="7619365" y="679450"/>
                  </a:moveTo>
                  <a:lnTo>
                    <a:pt x="7620" y="679450"/>
                  </a:lnTo>
                  <a:lnTo>
                    <a:pt x="7620" y="675639"/>
                  </a:lnTo>
                  <a:lnTo>
                    <a:pt x="7619365" y="675639"/>
                  </a:lnTo>
                  <a:lnTo>
                    <a:pt x="7619365" y="679450"/>
                  </a:lnTo>
                  <a:close/>
                </a:path>
                <a:path w="7626984" h="683260">
                  <a:moveTo>
                    <a:pt x="7626984" y="679450"/>
                  </a:moveTo>
                  <a:lnTo>
                    <a:pt x="7619365" y="679450"/>
                  </a:lnTo>
                  <a:lnTo>
                    <a:pt x="7623175" y="675639"/>
                  </a:lnTo>
                  <a:lnTo>
                    <a:pt x="7626984" y="675639"/>
                  </a:lnTo>
                  <a:lnTo>
                    <a:pt x="7626984" y="6794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39800" y="4179570"/>
            <a:ext cx="7263765" cy="603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49600" marR="5080" indent="-31369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多名测试人员同时执行时，在服务端无法区分代码覆盖与测试用例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的 </a:t>
            </a: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对照关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系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6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23254" y="1893569"/>
            <a:ext cx="287083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Microsoft YaHei"/>
                <a:cs typeface="Microsoft YaHei"/>
              </a:rPr>
              <a:t>这行代码是我</a:t>
            </a:r>
            <a:r>
              <a:rPr dirty="0" sz="3200">
                <a:solidFill>
                  <a:srgbClr val="FF0000"/>
                </a:solidFill>
                <a:latin typeface="Microsoft YaHei"/>
                <a:cs typeface="Microsoft YaHei"/>
              </a:rPr>
              <a:t>的 </a:t>
            </a:r>
            <a:r>
              <a:rPr dirty="0" sz="3200">
                <a:solidFill>
                  <a:srgbClr val="FF0000"/>
                </a:solidFill>
                <a:latin typeface="Microsoft YaHei"/>
                <a:cs typeface="Microsoft YaHei"/>
              </a:rPr>
              <a:t>用例覆盖的吗</a:t>
            </a:r>
            <a:r>
              <a:rPr dirty="0" sz="3200" spc="5">
                <a:solidFill>
                  <a:srgbClr val="FF0000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4902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建立测试用例与代码覆盖的对应关系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20" y="1554480"/>
            <a:ext cx="586724" cy="24079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7844" y="1557527"/>
            <a:ext cx="707135" cy="251764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9388" y="1235963"/>
            <a:ext cx="2780030" cy="3110865"/>
          </a:xfrm>
          <a:custGeom>
            <a:avLst/>
            <a:gdLst/>
            <a:ahLst/>
            <a:cxnLst/>
            <a:rect l="l" t="t" r="r" b="b"/>
            <a:pathLst>
              <a:path w="2780029" h="3110865">
                <a:moveTo>
                  <a:pt x="2779852" y="430911"/>
                </a:moveTo>
                <a:lnTo>
                  <a:pt x="2779611" y="430911"/>
                </a:lnTo>
                <a:lnTo>
                  <a:pt x="2779191" y="418211"/>
                </a:lnTo>
                <a:lnTo>
                  <a:pt x="2778620" y="418211"/>
                </a:lnTo>
                <a:lnTo>
                  <a:pt x="2777883" y="405511"/>
                </a:lnTo>
                <a:lnTo>
                  <a:pt x="2776982" y="405511"/>
                </a:lnTo>
                <a:lnTo>
                  <a:pt x="2775928" y="392811"/>
                </a:lnTo>
                <a:lnTo>
                  <a:pt x="2774721" y="392811"/>
                </a:lnTo>
                <a:lnTo>
                  <a:pt x="2773362" y="380111"/>
                </a:lnTo>
                <a:lnTo>
                  <a:pt x="2771851" y="380111"/>
                </a:lnTo>
                <a:lnTo>
                  <a:pt x="2770187" y="367411"/>
                </a:lnTo>
                <a:lnTo>
                  <a:pt x="2768371" y="367411"/>
                </a:lnTo>
                <a:lnTo>
                  <a:pt x="2767165" y="359537"/>
                </a:lnTo>
                <a:lnTo>
                  <a:pt x="2767165" y="430911"/>
                </a:lnTo>
                <a:lnTo>
                  <a:pt x="2767165" y="2856611"/>
                </a:lnTo>
                <a:lnTo>
                  <a:pt x="2766923" y="2856611"/>
                </a:lnTo>
                <a:lnTo>
                  <a:pt x="2766517" y="2869311"/>
                </a:lnTo>
                <a:lnTo>
                  <a:pt x="2765983" y="2869311"/>
                </a:lnTo>
                <a:lnTo>
                  <a:pt x="2765260" y="2882011"/>
                </a:lnTo>
                <a:lnTo>
                  <a:pt x="2764434" y="2882011"/>
                </a:lnTo>
                <a:lnTo>
                  <a:pt x="2763405" y="2894711"/>
                </a:lnTo>
                <a:lnTo>
                  <a:pt x="2762275" y="2894711"/>
                </a:lnTo>
                <a:lnTo>
                  <a:pt x="2760954" y="2907411"/>
                </a:lnTo>
                <a:lnTo>
                  <a:pt x="2757970" y="2907411"/>
                </a:lnTo>
                <a:lnTo>
                  <a:pt x="2756204" y="2920111"/>
                </a:lnTo>
                <a:lnTo>
                  <a:pt x="2754388" y="2920111"/>
                </a:lnTo>
                <a:lnTo>
                  <a:pt x="2752344" y="2932811"/>
                </a:lnTo>
                <a:lnTo>
                  <a:pt x="2747937" y="2945511"/>
                </a:lnTo>
                <a:lnTo>
                  <a:pt x="2743022" y="2958211"/>
                </a:lnTo>
                <a:lnTo>
                  <a:pt x="2737751" y="2958211"/>
                </a:lnTo>
                <a:lnTo>
                  <a:pt x="2731693" y="2970911"/>
                </a:lnTo>
                <a:lnTo>
                  <a:pt x="2731859" y="2970911"/>
                </a:lnTo>
                <a:lnTo>
                  <a:pt x="2725318" y="2983611"/>
                </a:lnTo>
                <a:lnTo>
                  <a:pt x="2725483" y="2983611"/>
                </a:lnTo>
                <a:lnTo>
                  <a:pt x="2718485" y="2996311"/>
                </a:lnTo>
                <a:lnTo>
                  <a:pt x="2711399" y="2996311"/>
                </a:lnTo>
                <a:lnTo>
                  <a:pt x="2703487" y="3009011"/>
                </a:lnTo>
                <a:lnTo>
                  <a:pt x="2703703" y="3009011"/>
                </a:lnTo>
                <a:lnTo>
                  <a:pt x="2695371" y="3021711"/>
                </a:lnTo>
                <a:lnTo>
                  <a:pt x="2687078" y="3021711"/>
                </a:lnTo>
                <a:lnTo>
                  <a:pt x="2677960" y="3034411"/>
                </a:lnTo>
                <a:lnTo>
                  <a:pt x="2678201" y="3034411"/>
                </a:lnTo>
                <a:lnTo>
                  <a:pt x="2668701" y="3047111"/>
                </a:lnTo>
                <a:lnTo>
                  <a:pt x="2659342" y="3047111"/>
                </a:lnTo>
                <a:lnTo>
                  <a:pt x="2649143" y="3059811"/>
                </a:lnTo>
                <a:lnTo>
                  <a:pt x="2639149" y="3059811"/>
                </a:lnTo>
                <a:lnTo>
                  <a:pt x="2628315" y="3072511"/>
                </a:lnTo>
                <a:lnTo>
                  <a:pt x="2600896" y="3072511"/>
                </a:lnTo>
                <a:lnTo>
                  <a:pt x="2595016" y="3085211"/>
                </a:lnTo>
                <a:lnTo>
                  <a:pt x="2528646" y="3085211"/>
                </a:lnTo>
                <a:lnTo>
                  <a:pt x="2522143" y="3097911"/>
                </a:lnTo>
                <a:lnTo>
                  <a:pt x="257695" y="3097911"/>
                </a:lnTo>
                <a:lnTo>
                  <a:pt x="251206" y="3085211"/>
                </a:lnTo>
                <a:lnTo>
                  <a:pt x="184835" y="3085211"/>
                </a:lnTo>
                <a:lnTo>
                  <a:pt x="178955" y="3072511"/>
                </a:lnTo>
                <a:lnTo>
                  <a:pt x="151536" y="3072511"/>
                </a:lnTo>
                <a:lnTo>
                  <a:pt x="140703" y="3059811"/>
                </a:lnTo>
                <a:lnTo>
                  <a:pt x="130708" y="3059811"/>
                </a:lnTo>
                <a:lnTo>
                  <a:pt x="120510" y="3047111"/>
                </a:lnTo>
                <a:lnTo>
                  <a:pt x="111150" y="3047111"/>
                </a:lnTo>
                <a:lnTo>
                  <a:pt x="101650" y="3034411"/>
                </a:lnTo>
                <a:lnTo>
                  <a:pt x="101892" y="3034411"/>
                </a:lnTo>
                <a:lnTo>
                  <a:pt x="92773" y="3021711"/>
                </a:lnTo>
                <a:lnTo>
                  <a:pt x="84480" y="3021711"/>
                </a:lnTo>
                <a:lnTo>
                  <a:pt x="76149" y="3009011"/>
                </a:lnTo>
                <a:lnTo>
                  <a:pt x="76352" y="3009011"/>
                </a:lnTo>
                <a:lnTo>
                  <a:pt x="68453" y="2996311"/>
                </a:lnTo>
                <a:lnTo>
                  <a:pt x="61366" y="2996311"/>
                </a:lnTo>
                <a:lnTo>
                  <a:pt x="54368" y="2983611"/>
                </a:lnTo>
                <a:lnTo>
                  <a:pt x="54533" y="2983611"/>
                </a:lnTo>
                <a:lnTo>
                  <a:pt x="47993" y="2970911"/>
                </a:lnTo>
                <a:lnTo>
                  <a:pt x="48158" y="2970911"/>
                </a:lnTo>
                <a:lnTo>
                  <a:pt x="42100" y="2958211"/>
                </a:lnTo>
                <a:lnTo>
                  <a:pt x="36830" y="2958211"/>
                </a:lnTo>
                <a:lnTo>
                  <a:pt x="31800" y="2945511"/>
                </a:lnTo>
                <a:lnTo>
                  <a:pt x="27419" y="2932811"/>
                </a:lnTo>
                <a:lnTo>
                  <a:pt x="25463" y="2920111"/>
                </a:lnTo>
                <a:lnTo>
                  <a:pt x="23647" y="2920111"/>
                </a:lnTo>
                <a:lnTo>
                  <a:pt x="21882" y="2907411"/>
                </a:lnTo>
                <a:lnTo>
                  <a:pt x="18897" y="2907411"/>
                </a:lnTo>
                <a:lnTo>
                  <a:pt x="17576" y="2894711"/>
                </a:lnTo>
                <a:lnTo>
                  <a:pt x="16446" y="2894711"/>
                </a:lnTo>
                <a:lnTo>
                  <a:pt x="15417" y="2882011"/>
                </a:lnTo>
                <a:lnTo>
                  <a:pt x="14592" y="2882011"/>
                </a:lnTo>
                <a:lnTo>
                  <a:pt x="13868" y="2869311"/>
                </a:lnTo>
                <a:lnTo>
                  <a:pt x="13335" y="2869311"/>
                </a:lnTo>
                <a:lnTo>
                  <a:pt x="12928" y="2856611"/>
                </a:lnTo>
                <a:lnTo>
                  <a:pt x="12687" y="2856611"/>
                </a:lnTo>
                <a:lnTo>
                  <a:pt x="12687" y="430911"/>
                </a:lnTo>
                <a:lnTo>
                  <a:pt x="12928" y="430911"/>
                </a:lnTo>
                <a:lnTo>
                  <a:pt x="13335" y="418211"/>
                </a:lnTo>
                <a:lnTo>
                  <a:pt x="13868" y="418211"/>
                </a:lnTo>
                <a:lnTo>
                  <a:pt x="14592" y="405511"/>
                </a:lnTo>
                <a:lnTo>
                  <a:pt x="15417" y="405511"/>
                </a:lnTo>
                <a:lnTo>
                  <a:pt x="16446" y="392811"/>
                </a:lnTo>
                <a:lnTo>
                  <a:pt x="17576" y="392811"/>
                </a:lnTo>
                <a:lnTo>
                  <a:pt x="18897" y="380111"/>
                </a:lnTo>
                <a:lnTo>
                  <a:pt x="21882" y="380111"/>
                </a:lnTo>
                <a:lnTo>
                  <a:pt x="23647" y="367411"/>
                </a:lnTo>
                <a:lnTo>
                  <a:pt x="25463" y="367411"/>
                </a:lnTo>
                <a:lnTo>
                  <a:pt x="27508" y="354711"/>
                </a:lnTo>
                <a:lnTo>
                  <a:pt x="31915" y="342011"/>
                </a:lnTo>
                <a:lnTo>
                  <a:pt x="36830" y="329311"/>
                </a:lnTo>
                <a:lnTo>
                  <a:pt x="42100" y="329311"/>
                </a:lnTo>
                <a:lnTo>
                  <a:pt x="48158" y="316611"/>
                </a:lnTo>
                <a:lnTo>
                  <a:pt x="47993" y="316611"/>
                </a:lnTo>
                <a:lnTo>
                  <a:pt x="54533" y="303911"/>
                </a:lnTo>
                <a:lnTo>
                  <a:pt x="54368" y="303911"/>
                </a:lnTo>
                <a:lnTo>
                  <a:pt x="61366" y="291211"/>
                </a:lnTo>
                <a:lnTo>
                  <a:pt x="68453" y="291211"/>
                </a:lnTo>
                <a:lnTo>
                  <a:pt x="76352" y="278511"/>
                </a:lnTo>
                <a:lnTo>
                  <a:pt x="76149" y="278511"/>
                </a:lnTo>
                <a:lnTo>
                  <a:pt x="84480" y="265811"/>
                </a:lnTo>
                <a:lnTo>
                  <a:pt x="92773" y="265811"/>
                </a:lnTo>
                <a:lnTo>
                  <a:pt x="101892" y="253111"/>
                </a:lnTo>
                <a:lnTo>
                  <a:pt x="101650" y="253111"/>
                </a:lnTo>
                <a:lnTo>
                  <a:pt x="111150" y="240411"/>
                </a:lnTo>
                <a:lnTo>
                  <a:pt x="120510" y="240411"/>
                </a:lnTo>
                <a:lnTo>
                  <a:pt x="130708" y="227711"/>
                </a:lnTo>
                <a:lnTo>
                  <a:pt x="140703" y="227711"/>
                </a:lnTo>
                <a:lnTo>
                  <a:pt x="151536" y="215011"/>
                </a:lnTo>
                <a:lnTo>
                  <a:pt x="178955" y="215011"/>
                </a:lnTo>
                <a:lnTo>
                  <a:pt x="184835" y="202311"/>
                </a:lnTo>
                <a:lnTo>
                  <a:pt x="660311" y="202311"/>
                </a:lnTo>
                <a:lnTo>
                  <a:pt x="660311" y="428244"/>
                </a:lnTo>
                <a:lnTo>
                  <a:pt x="667029" y="462064"/>
                </a:lnTo>
                <a:lnTo>
                  <a:pt x="685368" y="489585"/>
                </a:lnTo>
                <a:lnTo>
                  <a:pt x="712495" y="508152"/>
                </a:lnTo>
                <a:lnTo>
                  <a:pt x="745655" y="515112"/>
                </a:lnTo>
                <a:lnTo>
                  <a:pt x="2191931" y="515112"/>
                </a:lnTo>
                <a:lnTo>
                  <a:pt x="2225281" y="508152"/>
                </a:lnTo>
                <a:lnTo>
                  <a:pt x="2252497" y="489585"/>
                </a:lnTo>
                <a:lnTo>
                  <a:pt x="2270747" y="462064"/>
                </a:lnTo>
                <a:lnTo>
                  <a:pt x="2277275" y="428244"/>
                </a:lnTo>
                <a:lnTo>
                  <a:pt x="2277275" y="202311"/>
                </a:lnTo>
                <a:lnTo>
                  <a:pt x="2595016" y="202311"/>
                </a:lnTo>
                <a:lnTo>
                  <a:pt x="2600896" y="215011"/>
                </a:lnTo>
                <a:lnTo>
                  <a:pt x="2628315" y="215011"/>
                </a:lnTo>
                <a:lnTo>
                  <a:pt x="2639149" y="227711"/>
                </a:lnTo>
                <a:lnTo>
                  <a:pt x="2649143" y="227711"/>
                </a:lnTo>
                <a:lnTo>
                  <a:pt x="2659342" y="240411"/>
                </a:lnTo>
                <a:lnTo>
                  <a:pt x="2668701" y="240411"/>
                </a:lnTo>
                <a:lnTo>
                  <a:pt x="2678201" y="253111"/>
                </a:lnTo>
                <a:lnTo>
                  <a:pt x="2677960" y="253111"/>
                </a:lnTo>
                <a:lnTo>
                  <a:pt x="2687078" y="265811"/>
                </a:lnTo>
                <a:lnTo>
                  <a:pt x="2695371" y="265811"/>
                </a:lnTo>
                <a:lnTo>
                  <a:pt x="2703703" y="278511"/>
                </a:lnTo>
                <a:lnTo>
                  <a:pt x="2703487" y="278511"/>
                </a:lnTo>
                <a:lnTo>
                  <a:pt x="2711399" y="291211"/>
                </a:lnTo>
                <a:lnTo>
                  <a:pt x="2718485" y="291211"/>
                </a:lnTo>
                <a:lnTo>
                  <a:pt x="2725483" y="303911"/>
                </a:lnTo>
                <a:lnTo>
                  <a:pt x="2725318" y="303911"/>
                </a:lnTo>
                <a:lnTo>
                  <a:pt x="2731859" y="316611"/>
                </a:lnTo>
                <a:lnTo>
                  <a:pt x="2731693" y="316611"/>
                </a:lnTo>
                <a:lnTo>
                  <a:pt x="2737751" y="329311"/>
                </a:lnTo>
                <a:lnTo>
                  <a:pt x="2743022" y="329311"/>
                </a:lnTo>
                <a:lnTo>
                  <a:pt x="2748051" y="342011"/>
                </a:lnTo>
                <a:lnTo>
                  <a:pt x="2752433" y="354711"/>
                </a:lnTo>
                <a:lnTo>
                  <a:pt x="2754388" y="367411"/>
                </a:lnTo>
                <a:lnTo>
                  <a:pt x="2756204" y="367411"/>
                </a:lnTo>
                <a:lnTo>
                  <a:pt x="2757970" y="380111"/>
                </a:lnTo>
                <a:lnTo>
                  <a:pt x="2760954" y="380111"/>
                </a:lnTo>
                <a:lnTo>
                  <a:pt x="2762275" y="392811"/>
                </a:lnTo>
                <a:lnTo>
                  <a:pt x="2763405" y="392811"/>
                </a:lnTo>
                <a:lnTo>
                  <a:pt x="2764434" y="405511"/>
                </a:lnTo>
                <a:lnTo>
                  <a:pt x="2765260" y="405511"/>
                </a:lnTo>
                <a:lnTo>
                  <a:pt x="2765983" y="418211"/>
                </a:lnTo>
                <a:lnTo>
                  <a:pt x="2766517" y="418211"/>
                </a:lnTo>
                <a:lnTo>
                  <a:pt x="2766923" y="430911"/>
                </a:lnTo>
                <a:lnTo>
                  <a:pt x="2767165" y="430911"/>
                </a:lnTo>
                <a:lnTo>
                  <a:pt x="2767165" y="359537"/>
                </a:lnTo>
                <a:lnTo>
                  <a:pt x="2766428" y="354711"/>
                </a:lnTo>
                <a:lnTo>
                  <a:pt x="2764332" y="354711"/>
                </a:lnTo>
                <a:lnTo>
                  <a:pt x="2759748" y="342011"/>
                </a:lnTo>
                <a:lnTo>
                  <a:pt x="2754592" y="329311"/>
                </a:lnTo>
                <a:lnTo>
                  <a:pt x="2748902" y="316611"/>
                </a:lnTo>
                <a:lnTo>
                  <a:pt x="2742552" y="303911"/>
                </a:lnTo>
                <a:lnTo>
                  <a:pt x="2736011" y="291211"/>
                </a:lnTo>
                <a:lnTo>
                  <a:pt x="2728836" y="291211"/>
                </a:lnTo>
                <a:lnTo>
                  <a:pt x="2721191" y="278511"/>
                </a:lnTo>
                <a:lnTo>
                  <a:pt x="2713088" y="265811"/>
                </a:lnTo>
                <a:lnTo>
                  <a:pt x="2704566" y="253111"/>
                </a:lnTo>
                <a:lnTo>
                  <a:pt x="2695625" y="253111"/>
                </a:lnTo>
                <a:lnTo>
                  <a:pt x="2686050" y="240411"/>
                </a:lnTo>
                <a:lnTo>
                  <a:pt x="2676309" y="240411"/>
                </a:lnTo>
                <a:lnTo>
                  <a:pt x="2666454" y="227711"/>
                </a:lnTo>
                <a:lnTo>
                  <a:pt x="2656001" y="215011"/>
                </a:lnTo>
                <a:lnTo>
                  <a:pt x="2634107" y="215011"/>
                </a:lnTo>
                <a:lnTo>
                  <a:pt x="2622689" y="202311"/>
                </a:lnTo>
                <a:lnTo>
                  <a:pt x="2604960" y="202311"/>
                </a:lnTo>
                <a:lnTo>
                  <a:pt x="2598940" y="189611"/>
                </a:lnTo>
                <a:lnTo>
                  <a:pt x="2277275" y="189611"/>
                </a:lnTo>
                <a:lnTo>
                  <a:pt x="2277275" y="86868"/>
                </a:lnTo>
                <a:lnTo>
                  <a:pt x="2270747" y="53060"/>
                </a:lnTo>
                <a:lnTo>
                  <a:pt x="2252497" y="25539"/>
                </a:lnTo>
                <a:lnTo>
                  <a:pt x="2225281" y="6972"/>
                </a:lnTo>
                <a:lnTo>
                  <a:pt x="2191931" y="0"/>
                </a:lnTo>
                <a:lnTo>
                  <a:pt x="745655" y="0"/>
                </a:lnTo>
                <a:lnTo>
                  <a:pt x="712495" y="6972"/>
                </a:lnTo>
                <a:lnTo>
                  <a:pt x="685368" y="25539"/>
                </a:lnTo>
                <a:lnTo>
                  <a:pt x="667029" y="53060"/>
                </a:lnTo>
                <a:lnTo>
                  <a:pt x="660311" y="86868"/>
                </a:lnTo>
                <a:lnTo>
                  <a:pt x="660311" y="189611"/>
                </a:lnTo>
                <a:lnTo>
                  <a:pt x="181063" y="189611"/>
                </a:lnTo>
                <a:lnTo>
                  <a:pt x="175044" y="202311"/>
                </a:lnTo>
                <a:lnTo>
                  <a:pt x="146024" y="202311"/>
                </a:lnTo>
                <a:lnTo>
                  <a:pt x="134912" y="215011"/>
                </a:lnTo>
                <a:lnTo>
                  <a:pt x="123850" y="215011"/>
                </a:lnTo>
                <a:lnTo>
                  <a:pt x="113652" y="227711"/>
                </a:lnTo>
                <a:lnTo>
                  <a:pt x="103543" y="240411"/>
                </a:lnTo>
                <a:lnTo>
                  <a:pt x="93802" y="240411"/>
                </a:lnTo>
                <a:lnTo>
                  <a:pt x="84455" y="253111"/>
                </a:lnTo>
                <a:lnTo>
                  <a:pt x="75501" y="253111"/>
                </a:lnTo>
                <a:lnTo>
                  <a:pt x="66967" y="265811"/>
                </a:lnTo>
                <a:lnTo>
                  <a:pt x="58661" y="278511"/>
                </a:lnTo>
                <a:lnTo>
                  <a:pt x="51015" y="291211"/>
                </a:lnTo>
                <a:lnTo>
                  <a:pt x="44018" y="291211"/>
                </a:lnTo>
                <a:lnTo>
                  <a:pt x="25400" y="329311"/>
                </a:lnTo>
                <a:lnTo>
                  <a:pt x="15608" y="354711"/>
                </a:lnTo>
                <a:lnTo>
                  <a:pt x="13474" y="354711"/>
                </a:lnTo>
                <a:lnTo>
                  <a:pt x="11518" y="367411"/>
                </a:lnTo>
                <a:lnTo>
                  <a:pt x="9715" y="367411"/>
                </a:lnTo>
                <a:lnTo>
                  <a:pt x="8039" y="380111"/>
                </a:lnTo>
                <a:lnTo>
                  <a:pt x="6527" y="380111"/>
                </a:lnTo>
                <a:lnTo>
                  <a:pt x="5168" y="392811"/>
                </a:lnTo>
                <a:lnTo>
                  <a:pt x="3949" y="392811"/>
                </a:lnTo>
                <a:lnTo>
                  <a:pt x="2895" y="405511"/>
                </a:lnTo>
                <a:lnTo>
                  <a:pt x="1993" y="405511"/>
                </a:lnTo>
                <a:lnTo>
                  <a:pt x="1244" y="418211"/>
                </a:lnTo>
                <a:lnTo>
                  <a:pt x="673" y="418211"/>
                </a:lnTo>
                <a:lnTo>
                  <a:pt x="254" y="430911"/>
                </a:lnTo>
                <a:lnTo>
                  <a:pt x="0" y="430911"/>
                </a:lnTo>
                <a:lnTo>
                  <a:pt x="0" y="2856611"/>
                </a:lnTo>
                <a:lnTo>
                  <a:pt x="241" y="2856611"/>
                </a:lnTo>
                <a:lnTo>
                  <a:pt x="660" y="2869311"/>
                </a:lnTo>
                <a:lnTo>
                  <a:pt x="1231" y="2869311"/>
                </a:lnTo>
                <a:lnTo>
                  <a:pt x="1968" y="2882011"/>
                </a:lnTo>
                <a:lnTo>
                  <a:pt x="2870" y="2882011"/>
                </a:lnTo>
                <a:lnTo>
                  <a:pt x="3924" y="2894711"/>
                </a:lnTo>
                <a:lnTo>
                  <a:pt x="5130" y="2894711"/>
                </a:lnTo>
                <a:lnTo>
                  <a:pt x="6489" y="2907411"/>
                </a:lnTo>
                <a:lnTo>
                  <a:pt x="8001" y="2907411"/>
                </a:lnTo>
                <a:lnTo>
                  <a:pt x="9664" y="2920111"/>
                </a:lnTo>
                <a:lnTo>
                  <a:pt x="11480" y="2920111"/>
                </a:lnTo>
                <a:lnTo>
                  <a:pt x="13423" y="2932811"/>
                </a:lnTo>
                <a:lnTo>
                  <a:pt x="15519" y="2932811"/>
                </a:lnTo>
                <a:lnTo>
                  <a:pt x="20104" y="2945511"/>
                </a:lnTo>
                <a:lnTo>
                  <a:pt x="25260" y="2958211"/>
                </a:lnTo>
                <a:lnTo>
                  <a:pt x="30949" y="2970911"/>
                </a:lnTo>
                <a:lnTo>
                  <a:pt x="37299" y="2983611"/>
                </a:lnTo>
                <a:lnTo>
                  <a:pt x="43840" y="2996311"/>
                </a:lnTo>
                <a:lnTo>
                  <a:pt x="51015" y="2996311"/>
                </a:lnTo>
                <a:lnTo>
                  <a:pt x="58661" y="3009011"/>
                </a:lnTo>
                <a:lnTo>
                  <a:pt x="66751" y="3021711"/>
                </a:lnTo>
                <a:lnTo>
                  <a:pt x="75285" y="3034411"/>
                </a:lnTo>
                <a:lnTo>
                  <a:pt x="84226" y="3034411"/>
                </a:lnTo>
                <a:lnTo>
                  <a:pt x="93802" y="3047111"/>
                </a:lnTo>
                <a:lnTo>
                  <a:pt x="103543" y="3047111"/>
                </a:lnTo>
                <a:lnTo>
                  <a:pt x="113398" y="3059811"/>
                </a:lnTo>
                <a:lnTo>
                  <a:pt x="123850" y="3072511"/>
                </a:lnTo>
                <a:lnTo>
                  <a:pt x="145745" y="3072511"/>
                </a:lnTo>
                <a:lnTo>
                  <a:pt x="157162" y="3085211"/>
                </a:lnTo>
                <a:lnTo>
                  <a:pt x="174891" y="3085211"/>
                </a:lnTo>
                <a:lnTo>
                  <a:pt x="180911" y="3097911"/>
                </a:lnTo>
                <a:lnTo>
                  <a:pt x="251053" y="3097911"/>
                </a:lnTo>
                <a:lnTo>
                  <a:pt x="257543" y="3110611"/>
                </a:lnTo>
                <a:lnTo>
                  <a:pt x="2522296" y="3110611"/>
                </a:lnTo>
                <a:lnTo>
                  <a:pt x="2528951" y="3097911"/>
                </a:lnTo>
                <a:lnTo>
                  <a:pt x="2598788" y="3097911"/>
                </a:lnTo>
                <a:lnTo>
                  <a:pt x="2604808" y="3085211"/>
                </a:lnTo>
                <a:lnTo>
                  <a:pt x="2633827" y="3085211"/>
                </a:lnTo>
                <a:lnTo>
                  <a:pt x="2644940" y="3072511"/>
                </a:lnTo>
                <a:lnTo>
                  <a:pt x="2656001" y="3072511"/>
                </a:lnTo>
                <a:lnTo>
                  <a:pt x="2666200" y="3059811"/>
                </a:lnTo>
                <a:lnTo>
                  <a:pt x="2676309" y="3047111"/>
                </a:lnTo>
                <a:lnTo>
                  <a:pt x="2686050" y="3047111"/>
                </a:lnTo>
                <a:lnTo>
                  <a:pt x="2695397" y="3034411"/>
                </a:lnTo>
                <a:lnTo>
                  <a:pt x="2704350" y="3034411"/>
                </a:lnTo>
                <a:lnTo>
                  <a:pt x="2712885" y="3021711"/>
                </a:lnTo>
                <a:lnTo>
                  <a:pt x="2721191" y="3009011"/>
                </a:lnTo>
                <a:lnTo>
                  <a:pt x="2728836" y="2996311"/>
                </a:lnTo>
                <a:lnTo>
                  <a:pt x="2735834" y="2996311"/>
                </a:lnTo>
                <a:lnTo>
                  <a:pt x="2754452" y="2958211"/>
                </a:lnTo>
                <a:lnTo>
                  <a:pt x="2764244" y="2932811"/>
                </a:lnTo>
                <a:lnTo>
                  <a:pt x="2766377" y="2932811"/>
                </a:lnTo>
                <a:lnTo>
                  <a:pt x="2768333" y="2920111"/>
                </a:lnTo>
                <a:lnTo>
                  <a:pt x="2770136" y="2920111"/>
                </a:lnTo>
                <a:lnTo>
                  <a:pt x="2771813" y="2907411"/>
                </a:lnTo>
                <a:lnTo>
                  <a:pt x="2773324" y="2907411"/>
                </a:lnTo>
                <a:lnTo>
                  <a:pt x="2774683" y="2894711"/>
                </a:lnTo>
                <a:lnTo>
                  <a:pt x="2775902" y="2894711"/>
                </a:lnTo>
                <a:lnTo>
                  <a:pt x="2776956" y="2882011"/>
                </a:lnTo>
                <a:lnTo>
                  <a:pt x="2777858" y="2882011"/>
                </a:lnTo>
                <a:lnTo>
                  <a:pt x="2778607" y="2869311"/>
                </a:lnTo>
                <a:lnTo>
                  <a:pt x="2779179" y="2869311"/>
                </a:lnTo>
                <a:lnTo>
                  <a:pt x="2779598" y="2856611"/>
                </a:lnTo>
                <a:lnTo>
                  <a:pt x="2779852" y="2856611"/>
                </a:lnTo>
                <a:lnTo>
                  <a:pt x="2779852" y="430911"/>
                </a:lnTo>
                <a:close/>
              </a:path>
            </a:pathLst>
          </a:custGeom>
          <a:solidFill>
            <a:srgbClr val="F060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0631" y="1237487"/>
            <a:ext cx="2781300" cy="3109595"/>
          </a:xfrm>
          <a:custGeom>
            <a:avLst/>
            <a:gdLst/>
            <a:ahLst/>
            <a:cxnLst/>
            <a:rect l="l" t="t" r="r" b="b"/>
            <a:pathLst>
              <a:path w="2781300" h="3109595">
                <a:moveTo>
                  <a:pt x="2781135" y="429387"/>
                </a:moveTo>
                <a:lnTo>
                  <a:pt x="2780893" y="429387"/>
                </a:lnTo>
                <a:lnTo>
                  <a:pt x="2780474" y="416687"/>
                </a:lnTo>
                <a:lnTo>
                  <a:pt x="2779903" y="416687"/>
                </a:lnTo>
                <a:lnTo>
                  <a:pt x="2779166" y="403987"/>
                </a:lnTo>
                <a:lnTo>
                  <a:pt x="2778264" y="403987"/>
                </a:lnTo>
                <a:lnTo>
                  <a:pt x="2777210" y="391287"/>
                </a:lnTo>
                <a:lnTo>
                  <a:pt x="2776004" y="391287"/>
                </a:lnTo>
                <a:lnTo>
                  <a:pt x="2774632" y="378587"/>
                </a:lnTo>
                <a:lnTo>
                  <a:pt x="2773121" y="378587"/>
                </a:lnTo>
                <a:lnTo>
                  <a:pt x="2771457" y="365887"/>
                </a:lnTo>
                <a:lnTo>
                  <a:pt x="2769654" y="365887"/>
                </a:lnTo>
                <a:lnTo>
                  <a:pt x="2768447" y="358063"/>
                </a:lnTo>
                <a:lnTo>
                  <a:pt x="2768447" y="429387"/>
                </a:lnTo>
                <a:lnTo>
                  <a:pt x="2768447" y="2855087"/>
                </a:lnTo>
                <a:lnTo>
                  <a:pt x="2768206" y="2855087"/>
                </a:lnTo>
                <a:lnTo>
                  <a:pt x="2767800" y="2867787"/>
                </a:lnTo>
                <a:lnTo>
                  <a:pt x="2767266" y="2867787"/>
                </a:lnTo>
                <a:lnTo>
                  <a:pt x="2766542" y="2880487"/>
                </a:lnTo>
                <a:lnTo>
                  <a:pt x="2765717" y="2880487"/>
                </a:lnTo>
                <a:lnTo>
                  <a:pt x="2764675" y="2893187"/>
                </a:lnTo>
                <a:lnTo>
                  <a:pt x="2763558" y="2893187"/>
                </a:lnTo>
                <a:lnTo>
                  <a:pt x="2762224" y="2905887"/>
                </a:lnTo>
                <a:lnTo>
                  <a:pt x="2759252" y="2905887"/>
                </a:lnTo>
                <a:lnTo>
                  <a:pt x="2757487" y="2918587"/>
                </a:lnTo>
                <a:lnTo>
                  <a:pt x="2755671" y="2918587"/>
                </a:lnTo>
                <a:lnTo>
                  <a:pt x="2753626" y="2931287"/>
                </a:lnTo>
                <a:lnTo>
                  <a:pt x="2749207" y="2943987"/>
                </a:lnTo>
                <a:lnTo>
                  <a:pt x="2744292" y="2956687"/>
                </a:lnTo>
                <a:lnTo>
                  <a:pt x="2739021" y="2956687"/>
                </a:lnTo>
                <a:lnTo>
                  <a:pt x="2732963" y="2969387"/>
                </a:lnTo>
                <a:lnTo>
                  <a:pt x="2733116" y="2969387"/>
                </a:lnTo>
                <a:lnTo>
                  <a:pt x="2726575" y="2982087"/>
                </a:lnTo>
                <a:lnTo>
                  <a:pt x="2726753" y="2982087"/>
                </a:lnTo>
                <a:lnTo>
                  <a:pt x="2719743" y="2994787"/>
                </a:lnTo>
                <a:lnTo>
                  <a:pt x="2712643" y="2994787"/>
                </a:lnTo>
                <a:lnTo>
                  <a:pt x="2704744" y="3007487"/>
                </a:lnTo>
                <a:lnTo>
                  <a:pt x="2704947" y="3007487"/>
                </a:lnTo>
                <a:lnTo>
                  <a:pt x="2696629" y="3020187"/>
                </a:lnTo>
                <a:lnTo>
                  <a:pt x="2688323" y="3020187"/>
                </a:lnTo>
                <a:lnTo>
                  <a:pt x="2679204" y="3032887"/>
                </a:lnTo>
                <a:lnTo>
                  <a:pt x="2679433" y="3032887"/>
                </a:lnTo>
                <a:lnTo>
                  <a:pt x="2669933" y="3045587"/>
                </a:lnTo>
                <a:lnTo>
                  <a:pt x="2660573" y="3045587"/>
                </a:lnTo>
                <a:lnTo>
                  <a:pt x="2650375" y="3058287"/>
                </a:lnTo>
                <a:lnTo>
                  <a:pt x="2640368" y="3058287"/>
                </a:lnTo>
                <a:lnTo>
                  <a:pt x="2629535" y="3070987"/>
                </a:lnTo>
                <a:lnTo>
                  <a:pt x="2602090" y="3070987"/>
                </a:lnTo>
                <a:lnTo>
                  <a:pt x="2596223" y="3083687"/>
                </a:lnTo>
                <a:lnTo>
                  <a:pt x="2529814" y="3083687"/>
                </a:lnTo>
                <a:lnTo>
                  <a:pt x="2523325" y="3096387"/>
                </a:lnTo>
                <a:lnTo>
                  <a:pt x="257822" y="3096387"/>
                </a:lnTo>
                <a:lnTo>
                  <a:pt x="251333" y="3083687"/>
                </a:lnTo>
                <a:lnTo>
                  <a:pt x="184924" y="3083687"/>
                </a:lnTo>
                <a:lnTo>
                  <a:pt x="179057" y="3070987"/>
                </a:lnTo>
                <a:lnTo>
                  <a:pt x="151612" y="3070987"/>
                </a:lnTo>
                <a:lnTo>
                  <a:pt x="140779" y="3058287"/>
                </a:lnTo>
                <a:lnTo>
                  <a:pt x="130771" y="3058287"/>
                </a:lnTo>
                <a:lnTo>
                  <a:pt x="120573" y="3045587"/>
                </a:lnTo>
                <a:lnTo>
                  <a:pt x="111213" y="3045587"/>
                </a:lnTo>
                <a:lnTo>
                  <a:pt x="101714" y="3032887"/>
                </a:lnTo>
                <a:lnTo>
                  <a:pt x="101942" y="3032887"/>
                </a:lnTo>
                <a:lnTo>
                  <a:pt x="92824" y="3020187"/>
                </a:lnTo>
                <a:lnTo>
                  <a:pt x="84518" y="3020187"/>
                </a:lnTo>
                <a:lnTo>
                  <a:pt x="76200" y="3007487"/>
                </a:lnTo>
                <a:lnTo>
                  <a:pt x="76403" y="3007487"/>
                </a:lnTo>
                <a:lnTo>
                  <a:pt x="68491" y="2994787"/>
                </a:lnTo>
                <a:lnTo>
                  <a:pt x="61404" y="2994787"/>
                </a:lnTo>
                <a:lnTo>
                  <a:pt x="54394" y="2982087"/>
                </a:lnTo>
                <a:lnTo>
                  <a:pt x="54571" y="2982087"/>
                </a:lnTo>
                <a:lnTo>
                  <a:pt x="48031" y="2969387"/>
                </a:lnTo>
                <a:lnTo>
                  <a:pt x="48183" y="2969387"/>
                </a:lnTo>
                <a:lnTo>
                  <a:pt x="42125" y="2956687"/>
                </a:lnTo>
                <a:lnTo>
                  <a:pt x="36855" y="2956687"/>
                </a:lnTo>
                <a:lnTo>
                  <a:pt x="31826" y="2943987"/>
                </a:lnTo>
                <a:lnTo>
                  <a:pt x="27444" y="2931287"/>
                </a:lnTo>
                <a:lnTo>
                  <a:pt x="25476" y="2918587"/>
                </a:lnTo>
                <a:lnTo>
                  <a:pt x="23660" y="2918587"/>
                </a:lnTo>
                <a:lnTo>
                  <a:pt x="21894" y="2905887"/>
                </a:lnTo>
                <a:lnTo>
                  <a:pt x="18923" y="2905887"/>
                </a:lnTo>
                <a:lnTo>
                  <a:pt x="17589" y="2893187"/>
                </a:lnTo>
                <a:lnTo>
                  <a:pt x="16471" y="2893187"/>
                </a:lnTo>
                <a:lnTo>
                  <a:pt x="15430" y="2880487"/>
                </a:lnTo>
                <a:lnTo>
                  <a:pt x="14605" y="2880487"/>
                </a:lnTo>
                <a:lnTo>
                  <a:pt x="13881" y="2867787"/>
                </a:lnTo>
                <a:lnTo>
                  <a:pt x="13347" y="2867787"/>
                </a:lnTo>
                <a:lnTo>
                  <a:pt x="12941" y="2855087"/>
                </a:lnTo>
                <a:lnTo>
                  <a:pt x="12700" y="2855087"/>
                </a:lnTo>
                <a:lnTo>
                  <a:pt x="12700" y="429387"/>
                </a:lnTo>
                <a:lnTo>
                  <a:pt x="12941" y="429387"/>
                </a:lnTo>
                <a:lnTo>
                  <a:pt x="13347" y="416687"/>
                </a:lnTo>
                <a:lnTo>
                  <a:pt x="13881" y="416687"/>
                </a:lnTo>
                <a:lnTo>
                  <a:pt x="14605" y="403987"/>
                </a:lnTo>
                <a:lnTo>
                  <a:pt x="15430" y="403987"/>
                </a:lnTo>
                <a:lnTo>
                  <a:pt x="16471" y="391287"/>
                </a:lnTo>
                <a:lnTo>
                  <a:pt x="17589" y="391287"/>
                </a:lnTo>
                <a:lnTo>
                  <a:pt x="18923" y="378587"/>
                </a:lnTo>
                <a:lnTo>
                  <a:pt x="21894" y="378587"/>
                </a:lnTo>
                <a:lnTo>
                  <a:pt x="23660" y="365887"/>
                </a:lnTo>
                <a:lnTo>
                  <a:pt x="25476" y="365887"/>
                </a:lnTo>
                <a:lnTo>
                  <a:pt x="27520" y="353187"/>
                </a:lnTo>
                <a:lnTo>
                  <a:pt x="31940" y="340487"/>
                </a:lnTo>
                <a:lnTo>
                  <a:pt x="36855" y="327787"/>
                </a:lnTo>
                <a:lnTo>
                  <a:pt x="42125" y="327787"/>
                </a:lnTo>
                <a:lnTo>
                  <a:pt x="48183" y="315087"/>
                </a:lnTo>
                <a:lnTo>
                  <a:pt x="48031" y="315087"/>
                </a:lnTo>
                <a:lnTo>
                  <a:pt x="54571" y="302387"/>
                </a:lnTo>
                <a:lnTo>
                  <a:pt x="54394" y="302387"/>
                </a:lnTo>
                <a:lnTo>
                  <a:pt x="61404" y="289687"/>
                </a:lnTo>
                <a:lnTo>
                  <a:pt x="68491" y="289687"/>
                </a:lnTo>
                <a:lnTo>
                  <a:pt x="76403" y="276987"/>
                </a:lnTo>
                <a:lnTo>
                  <a:pt x="76200" y="276987"/>
                </a:lnTo>
                <a:lnTo>
                  <a:pt x="84518" y="264287"/>
                </a:lnTo>
                <a:lnTo>
                  <a:pt x="92824" y="264287"/>
                </a:lnTo>
                <a:lnTo>
                  <a:pt x="101942" y="251587"/>
                </a:lnTo>
                <a:lnTo>
                  <a:pt x="101714" y="251587"/>
                </a:lnTo>
                <a:lnTo>
                  <a:pt x="111213" y="238887"/>
                </a:lnTo>
                <a:lnTo>
                  <a:pt x="120573" y="238887"/>
                </a:lnTo>
                <a:lnTo>
                  <a:pt x="130771" y="226187"/>
                </a:lnTo>
                <a:lnTo>
                  <a:pt x="140779" y="226187"/>
                </a:lnTo>
                <a:lnTo>
                  <a:pt x="151612" y="213487"/>
                </a:lnTo>
                <a:lnTo>
                  <a:pt x="179057" y="213487"/>
                </a:lnTo>
                <a:lnTo>
                  <a:pt x="184924" y="200787"/>
                </a:lnTo>
                <a:lnTo>
                  <a:pt x="676452" y="200787"/>
                </a:lnTo>
                <a:lnTo>
                  <a:pt x="676452" y="428244"/>
                </a:lnTo>
                <a:lnTo>
                  <a:pt x="683387" y="461200"/>
                </a:lnTo>
                <a:lnTo>
                  <a:pt x="701776" y="488264"/>
                </a:lnTo>
                <a:lnTo>
                  <a:pt x="728840" y="506653"/>
                </a:lnTo>
                <a:lnTo>
                  <a:pt x="761796" y="513588"/>
                </a:lnTo>
                <a:lnTo>
                  <a:pt x="2208072" y="513588"/>
                </a:lnTo>
                <a:lnTo>
                  <a:pt x="2241308" y="506653"/>
                </a:lnTo>
                <a:lnTo>
                  <a:pt x="2268461" y="488264"/>
                </a:lnTo>
                <a:lnTo>
                  <a:pt x="2286762" y="461200"/>
                </a:lnTo>
                <a:lnTo>
                  <a:pt x="2293416" y="428244"/>
                </a:lnTo>
                <a:lnTo>
                  <a:pt x="2293416" y="200787"/>
                </a:lnTo>
                <a:lnTo>
                  <a:pt x="2596223" y="200787"/>
                </a:lnTo>
                <a:lnTo>
                  <a:pt x="2602090" y="213487"/>
                </a:lnTo>
                <a:lnTo>
                  <a:pt x="2629535" y="213487"/>
                </a:lnTo>
                <a:lnTo>
                  <a:pt x="2640368" y="226187"/>
                </a:lnTo>
                <a:lnTo>
                  <a:pt x="2650375" y="226187"/>
                </a:lnTo>
                <a:lnTo>
                  <a:pt x="2660573" y="238887"/>
                </a:lnTo>
                <a:lnTo>
                  <a:pt x="2669933" y="238887"/>
                </a:lnTo>
                <a:lnTo>
                  <a:pt x="2679433" y="251587"/>
                </a:lnTo>
                <a:lnTo>
                  <a:pt x="2679204" y="251587"/>
                </a:lnTo>
                <a:lnTo>
                  <a:pt x="2688323" y="264287"/>
                </a:lnTo>
                <a:lnTo>
                  <a:pt x="2696629" y="264287"/>
                </a:lnTo>
                <a:lnTo>
                  <a:pt x="2704947" y="276987"/>
                </a:lnTo>
                <a:lnTo>
                  <a:pt x="2704744" y="276987"/>
                </a:lnTo>
                <a:lnTo>
                  <a:pt x="2712643" y="289687"/>
                </a:lnTo>
                <a:lnTo>
                  <a:pt x="2719743" y="289687"/>
                </a:lnTo>
                <a:lnTo>
                  <a:pt x="2726753" y="302387"/>
                </a:lnTo>
                <a:lnTo>
                  <a:pt x="2726575" y="302387"/>
                </a:lnTo>
                <a:lnTo>
                  <a:pt x="2733116" y="315087"/>
                </a:lnTo>
                <a:lnTo>
                  <a:pt x="2732963" y="315087"/>
                </a:lnTo>
                <a:lnTo>
                  <a:pt x="2739021" y="327787"/>
                </a:lnTo>
                <a:lnTo>
                  <a:pt x="2744292" y="327787"/>
                </a:lnTo>
                <a:lnTo>
                  <a:pt x="2749321" y="340487"/>
                </a:lnTo>
                <a:lnTo>
                  <a:pt x="2753703" y="353187"/>
                </a:lnTo>
                <a:lnTo>
                  <a:pt x="2755671" y="365887"/>
                </a:lnTo>
                <a:lnTo>
                  <a:pt x="2757487" y="365887"/>
                </a:lnTo>
                <a:lnTo>
                  <a:pt x="2759252" y="378587"/>
                </a:lnTo>
                <a:lnTo>
                  <a:pt x="2762224" y="378587"/>
                </a:lnTo>
                <a:lnTo>
                  <a:pt x="2763558" y="391287"/>
                </a:lnTo>
                <a:lnTo>
                  <a:pt x="2764675" y="391287"/>
                </a:lnTo>
                <a:lnTo>
                  <a:pt x="2765717" y="403987"/>
                </a:lnTo>
                <a:lnTo>
                  <a:pt x="2766542" y="403987"/>
                </a:lnTo>
                <a:lnTo>
                  <a:pt x="2767266" y="416687"/>
                </a:lnTo>
                <a:lnTo>
                  <a:pt x="2767800" y="416687"/>
                </a:lnTo>
                <a:lnTo>
                  <a:pt x="2768206" y="429387"/>
                </a:lnTo>
                <a:lnTo>
                  <a:pt x="2768447" y="429387"/>
                </a:lnTo>
                <a:lnTo>
                  <a:pt x="2768447" y="358063"/>
                </a:lnTo>
                <a:lnTo>
                  <a:pt x="2767698" y="353187"/>
                </a:lnTo>
                <a:lnTo>
                  <a:pt x="2765526" y="353187"/>
                </a:lnTo>
                <a:lnTo>
                  <a:pt x="2761018" y="340487"/>
                </a:lnTo>
                <a:lnTo>
                  <a:pt x="2755862" y="327787"/>
                </a:lnTo>
                <a:lnTo>
                  <a:pt x="2750032" y="315087"/>
                </a:lnTo>
                <a:lnTo>
                  <a:pt x="2743974" y="302387"/>
                </a:lnTo>
                <a:lnTo>
                  <a:pt x="2737269" y="289687"/>
                </a:lnTo>
                <a:lnTo>
                  <a:pt x="2730093" y="289687"/>
                </a:lnTo>
                <a:lnTo>
                  <a:pt x="2722448" y="276987"/>
                </a:lnTo>
                <a:lnTo>
                  <a:pt x="2714345" y="264287"/>
                </a:lnTo>
                <a:lnTo>
                  <a:pt x="2705811" y="251587"/>
                </a:lnTo>
                <a:lnTo>
                  <a:pt x="2696870" y="251587"/>
                </a:lnTo>
                <a:lnTo>
                  <a:pt x="2687523" y="238887"/>
                </a:lnTo>
                <a:lnTo>
                  <a:pt x="2677541" y="238887"/>
                </a:lnTo>
                <a:lnTo>
                  <a:pt x="2667685" y="226187"/>
                </a:lnTo>
                <a:lnTo>
                  <a:pt x="2656967" y="213487"/>
                </a:lnTo>
                <a:lnTo>
                  <a:pt x="2646438" y="213487"/>
                </a:lnTo>
                <a:lnTo>
                  <a:pt x="2635046" y="200787"/>
                </a:lnTo>
                <a:lnTo>
                  <a:pt x="2606167" y="200787"/>
                </a:lnTo>
                <a:lnTo>
                  <a:pt x="2600147" y="188087"/>
                </a:lnTo>
                <a:lnTo>
                  <a:pt x="2293416" y="188087"/>
                </a:lnTo>
                <a:lnTo>
                  <a:pt x="2293416" y="85344"/>
                </a:lnTo>
                <a:lnTo>
                  <a:pt x="2286762" y="51892"/>
                </a:lnTo>
                <a:lnTo>
                  <a:pt x="2268461" y="24663"/>
                </a:lnTo>
                <a:lnTo>
                  <a:pt x="2241308" y="6438"/>
                </a:lnTo>
                <a:lnTo>
                  <a:pt x="2208072" y="0"/>
                </a:lnTo>
                <a:lnTo>
                  <a:pt x="761796" y="0"/>
                </a:lnTo>
                <a:lnTo>
                  <a:pt x="728840" y="6438"/>
                </a:lnTo>
                <a:lnTo>
                  <a:pt x="701776" y="24663"/>
                </a:lnTo>
                <a:lnTo>
                  <a:pt x="683387" y="51892"/>
                </a:lnTo>
                <a:lnTo>
                  <a:pt x="676452" y="85344"/>
                </a:lnTo>
                <a:lnTo>
                  <a:pt x="676452" y="188087"/>
                </a:lnTo>
                <a:lnTo>
                  <a:pt x="181152" y="188087"/>
                </a:lnTo>
                <a:lnTo>
                  <a:pt x="175133" y="200787"/>
                </a:lnTo>
                <a:lnTo>
                  <a:pt x="146100" y="200787"/>
                </a:lnTo>
                <a:lnTo>
                  <a:pt x="134708" y="213487"/>
                </a:lnTo>
                <a:lnTo>
                  <a:pt x="124180" y="213487"/>
                </a:lnTo>
                <a:lnTo>
                  <a:pt x="113715" y="226187"/>
                </a:lnTo>
                <a:lnTo>
                  <a:pt x="103606" y="238887"/>
                </a:lnTo>
                <a:lnTo>
                  <a:pt x="93865" y="238887"/>
                </a:lnTo>
                <a:lnTo>
                  <a:pt x="84505" y="251587"/>
                </a:lnTo>
                <a:lnTo>
                  <a:pt x="75552" y="251587"/>
                </a:lnTo>
                <a:lnTo>
                  <a:pt x="67005" y="264287"/>
                </a:lnTo>
                <a:lnTo>
                  <a:pt x="58902" y="276987"/>
                </a:lnTo>
                <a:lnTo>
                  <a:pt x="51054" y="289687"/>
                </a:lnTo>
                <a:lnTo>
                  <a:pt x="44043" y="289687"/>
                </a:lnTo>
                <a:lnTo>
                  <a:pt x="25425" y="327787"/>
                </a:lnTo>
                <a:lnTo>
                  <a:pt x="15621" y="353187"/>
                </a:lnTo>
                <a:lnTo>
                  <a:pt x="13500" y="353187"/>
                </a:lnTo>
                <a:lnTo>
                  <a:pt x="11544" y="365887"/>
                </a:lnTo>
                <a:lnTo>
                  <a:pt x="9728" y="365887"/>
                </a:lnTo>
                <a:lnTo>
                  <a:pt x="8064" y="378587"/>
                </a:lnTo>
                <a:lnTo>
                  <a:pt x="6540" y="378587"/>
                </a:lnTo>
                <a:lnTo>
                  <a:pt x="5181" y="391287"/>
                </a:lnTo>
                <a:lnTo>
                  <a:pt x="3962" y="391287"/>
                </a:lnTo>
                <a:lnTo>
                  <a:pt x="2908" y="403987"/>
                </a:lnTo>
                <a:lnTo>
                  <a:pt x="2006" y="403987"/>
                </a:lnTo>
                <a:lnTo>
                  <a:pt x="1257" y="416687"/>
                </a:lnTo>
                <a:lnTo>
                  <a:pt x="685" y="416687"/>
                </a:lnTo>
                <a:lnTo>
                  <a:pt x="266" y="429387"/>
                </a:lnTo>
                <a:lnTo>
                  <a:pt x="0" y="429387"/>
                </a:lnTo>
                <a:lnTo>
                  <a:pt x="0" y="2855087"/>
                </a:lnTo>
                <a:lnTo>
                  <a:pt x="254" y="2855087"/>
                </a:lnTo>
                <a:lnTo>
                  <a:pt x="673" y="2867787"/>
                </a:lnTo>
                <a:lnTo>
                  <a:pt x="1244" y="2867787"/>
                </a:lnTo>
                <a:lnTo>
                  <a:pt x="1981" y="2880487"/>
                </a:lnTo>
                <a:lnTo>
                  <a:pt x="2882" y="2880487"/>
                </a:lnTo>
                <a:lnTo>
                  <a:pt x="3937" y="2893187"/>
                </a:lnTo>
                <a:lnTo>
                  <a:pt x="5143" y="2893187"/>
                </a:lnTo>
                <a:lnTo>
                  <a:pt x="6502" y="2905887"/>
                </a:lnTo>
                <a:lnTo>
                  <a:pt x="8026" y="2905887"/>
                </a:lnTo>
                <a:lnTo>
                  <a:pt x="9690" y="2918587"/>
                </a:lnTo>
                <a:lnTo>
                  <a:pt x="11493" y="2918587"/>
                </a:lnTo>
                <a:lnTo>
                  <a:pt x="13449" y="2931287"/>
                </a:lnTo>
                <a:lnTo>
                  <a:pt x="15621" y="2931287"/>
                </a:lnTo>
                <a:lnTo>
                  <a:pt x="20129" y="2943987"/>
                </a:lnTo>
                <a:lnTo>
                  <a:pt x="25285" y="2956687"/>
                </a:lnTo>
                <a:lnTo>
                  <a:pt x="31115" y="2969387"/>
                </a:lnTo>
                <a:lnTo>
                  <a:pt x="37172" y="2982087"/>
                </a:lnTo>
                <a:lnTo>
                  <a:pt x="43878" y="2994787"/>
                </a:lnTo>
                <a:lnTo>
                  <a:pt x="51054" y="2994787"/>
                </a:lnTo>
                <a:lnTo>
                  <a:pt x="58699" y="3007487"/>
                </a:lnTo>
                <a:lnTo>
                  <a:pt x="66802" y="3020187"/>
                </a:lnTo>
                <a:lnTo>
                  <a:pt x="75336" y="3032887"/>
                </a:lnTo>
                <a:lnTo>
                  <a:pt x="84277" y="3032887"/>
                </a:lnTo>
                <a:lnTo>
                  <a:pt x="93624" y="3045587"/>
                </a:lnTo>
                <a:lnTo>
                  <a:pt x="103606" y="3045587"/>
                </a:lnTo>
                <a:lnTo>
                  <a:pt x="113461" y="3058287"/>
                </a:lnTo>
                <a:lnTo>
                  <a:pt x="124180" y="3070987"/>
                </a:lnTo>
                <a:lnTo>
                  <a:pt x="145821" y="3070987"/>
                </a:lnTo>
                <a:lnTo>
                  <a:pt x="157251" y="3083687"/>
                </a:lnTo>
                <a:lnTo>
                  <a:pt x="174980" y="3083687"/>
                </a:lnTo>
                <a:lnTo>
                  <a:pt x="181000" y="3096387"/>
                </a:lnTo>
                <a:lnTo>
                  <a:pt x="251180" y="3096387"/>
                </a:lnTo>
                <a:lnTo>
                  <a:pt x="257670" y="3109087"/>
                </a:lnTo>
                <a:lnTo>
                  <a:pt x="2523477" y="3109087"/>
                </a:lnTo>
                <a:lnTo>
                  <a:pt x="2530132" y="3096387"/>
                </a:lnTo>
                <a:lnTo>
                  <a:pt x="2599994" y="3096387"/>
                </a:lnTo>
                <a:lnTo>
                  <a:pt x="2606014" y="3083687"/>
                </a:lnTo>
                <a:lnTo>
                  <a:pt x="2635046" y="3083687"/>
                </a:lnTo>
                <a:lnTo>
                  <a:pt x="2646438" y="3070987"/>
                </a:lnTo>
                <a:lnTo>
                  <a:pt x="2656967" y="3070987"/>
                </a:lnTo>
                <a:lnTo>
                  <a:pt x="2667431" y="3058287"/>
                </a:lnTo>
                <a:lnTo>
                  <a:pt x="2677541" y="3045587"/>
                </a:lnTo>
                <a:lnTo>
                  <a:pt x="2687282" y="3045587"/>
                </a:lnTo>
                <a:lnTo>
                  <a:pt x="2696641" y="3032887"/>
                </a:lnTo>
                <a:lnTo>
                  <a:pt x="2705595" y="3032887"/>
                </a:lnTo>
                <a:lnTo>
                  <a:pt x="2714142" y="3020187"/>
                </a:lnTo>
                <a:lnTo>
                  <a:pt x="2722245" y="3007487"/>
                </a:lnTo>
                <a:lnTo>
                  <a:pt x="2730093" y="2994787"/>
                </a:lnTo>
                <a:lnTo>
                  <a:pt x="2737104" y="2994787"/>
                </a:lnTo>
                <a:lnTo>
                  <a:pt x="2755722" y="2956687"/>
                </a:lnTo>
                <a:lnTo>
                  <a:pt x="2765526" y="2931287"/>
                </a:lnTo>
                <a:lnTo>
                  <a:pt x="2767647" y="2931287"/>
                </a:lnTo>
                <a:lnTo>
                  <a:pt x="2769603" y="2918587"/>
                </a:lnTo>
                <a:lnTo>
                  <a:pt x="2771419" y="2918587"/>
                </a:lnTo>
                <a:lnTo>
                  <a:pt x="2773083" y="2905887"/>
                </a:lnTo>
                <a:lnTo>
                  <a:pt x="2774607" y="2905887"/>
                </a:lnTo>
                <a:lnTo>
                  <a:pt x="2775966" y="2893187"/>
                </a:lnTo>
                <a:lnTo>
                  <a:pt x="2777185" y="2893187"/>
                </a:lnTo>
                <a:lnTo>
                  <a:pt x="2778239" y="2880487"/>
                </a:lnTo>
                <a:lnTo>
                  <a:pt x="2779141" y="2880487"/>
                </a:lnTo>
                <a:lnTo>
                  <a:pt x="2779877" y="2867787"/>
                </a:lnTo>
                <a:lnTo>
                  <a:pt x="2780461" y="2867787"/>
                </a:lnTo>
                <a:lnTo>
                  <a:pt x="2780881" y="2855087"/>
                </a:lnTo>
                <a:lnTo>
                  <a:pt x="2781135" y="2855087"/>
                </a:lnTo>
                <a:lnTo>
                  <a:pt x="2781135" y="42938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93444" y="1327784"/>
            <a:ext cx="2508885" cy="252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754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按时间段采集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Microsoft YaHei"/>
              <a:cs typeface="Microsoft YaHei"/>
            </a:endParaRPr>
          </a:p>
          <a:p>
            <a:pPr algn="just" marL="184150" marR="179705" indent="-171450">
              <a:lnSpc>
                <a:spcPct val="119900"/>
              </a:lnSpc>
              <a:buClr>
                <a:srgbClr val="F1660F"/>
              </a:buClr>
              <a:buSzPct val="92857"/>
              <a:buFont typeface="Wingdings"/>
              <a:buChar char=""/>
              <a:tabLst>
                <a:tab pos="189865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每个测试用例分别在不同 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的</a:t>
            </a:r>
            <a:r>
              <a:rPr dirty="0" sz="1400" spc="-5">
                <a:solidFill>
                  <a:srgbClr val="445369"/>
                </a:solidFill>
                <a:latin typeface="Microsoft YaHei"/>
                <a:cs typeface="Microsoft YaHei"/>
              </a:rPr>
              <a:t>时间段内执行，按时间划 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分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每个用例覆盖的程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序</a:t>
            </a:r>
            <a:endParaRPr sz="1400">
              <a:latin typeface="Microsoft YaHei"/>
              <a:cs typeface="Microsoft YaHei"/>
            </a:endParaRPr>
          </a:p>
          <a:p>
            <a:pPr algn="just" marL="184150" marR="182880" indent="-171450">
              <a:lnSpc>
                <a:spcPct val="119900"/>
              </a:lnSpc>
              <a:spcBef>
                <a:spcPts val="335"/>
              </a:spcBef>
              <a:buClr>
                <a:srgbClr val="F1660F"/>
              </a:buClr>
              <a:buFont typeface="Wingdings"/>
              <a:buChar char=""/>
              <a:tabLst>
                <a:tab pos="184150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优点：研发成本低，可快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速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实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现</a:t>
            </a:r>
            <a:endParaRPr sz="1400">
              <a:latin typeface="Microsoft YaHei"/>
              <a:cs typeface="Microsoft YaHei"/>
            </a:endParaRPr>
          </a:p>
          <a:p>
            <a:pPr algn="just" marL="184150" marR="5080" indent="-171450">
              <a:lnSpc>
                <a:spcPct val="119900"/>
              </a:lnSpc>
              <a:spcBef>
                <a:spcPts val="340"/>
              </a:spcBef>
              <a:buClr>
                <a:srgbClr val="F1660F"/>
              </a:buClr>
              <a:buFont typeface="Wingdings"/>
              <a:buChar char=""/>
              <a:tabLst>
                <a:tab pos="184150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缺点：需串行采集，效率慢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，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存在干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扰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4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42000" y="1316990"/>
            <a:ext cx="2508885" cy="2658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675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用例打标采集</a:t>
            </a:r>
            <a:endParaRPr sz="1800">
              <a:latin typeface="Microsoft YaHei"/>
              <a:cs typeface="Microsoft YaHei"/>
            </a:endParaRPr>
          </a:p>
          <a:p>
            <a:pPr algn="just" marL="298450" marR="68580" indent="-285750">
              <a:lnSpc>
                <a:spcPct val="119900"/>
              </a:lnSpc>
              <a:spcBef>
                <a:spcPts val="1775"/>
              </a:spcBef>
              <a:buClr>
                <a:srgbClr val="92D050"/>
              </a:buClr>
              <a:buFont typeface="Wingdings"/>
              <a:buChar char=""/>
              <a:tabLst>
                <a:tab pos="298450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在每个测试用例上打上唯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一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的用例标识，将标识透传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到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被测试系统中实现对每个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测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试流量的区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分</a:t>
            </a:r>
            <a:endParaRPr sz="1400">
              <a:latin typeface="Microsoft YaHei"/>
              <a:cs typeface="Microsoft YaHei"/>
            </a:endParaRPr>
          </a:p>
          <a:p>
            <a:pPr algn="just" marL="184150" marR="5080" indent="-171450">
              <a:lnSpc>
                <a:spcPct val="119900"/>
              </a:lnSpc>
              <a:spcBef>
                <a:spcPts val="335"/>
              </a:spcBef>
              <a:buClr>
                <a:srgbClr val="92D050"/>
              </a:buClr>
              <a:buFont typeface="Wingdings"/>
              <a:buChar char=""/>
              <a:tabLst>
                <a:tab pos="184150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优点：可并行采集，效率高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，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数据准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确</a:t>
            </a:r>
            <a:endParaRPr sz="1400">
              <a:latin typeface="Microsoft YaHei"/>
              <a:cs typeface="Microsoft YaHei"/>
            </a:endParaRPr>
          </a:p>
          <a:p>
            <a:pPr algn="just" marL="184150" marR="5080" indent="-171450">
              <a:lnSpc>
                <a:spcPct val="119900"/>
              </a:lnSpc>
              <a:spcBef>
                <a:spcPts val="335"/>
              </a:spcBef>
              <a:buClr>
                <a:srgbClr val="92D050"/>
              </a:buClr>
              <a:buFont typeface="Wingdings"/>
              <a:buChar char=""/>
              <a:tabLst>
                <a:tab pos="184150" algn="l"/>
              </a:tabLst>
            </a:pP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缺点：研发成本高，部分场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景 </a:t>
            </a:r>
            <a:r>
              <a:rPr dirty="0" sz="1400">
                <a:solidFill>
                  <a:srgbClr val="445369"/>
                </a:solidFill>
                <a:latin typeface="Microsoft YaHei"/>
                <a:cs typeface="Microsoft YaHei"/>
              </a:rPr>
              <a:t>依赖被测试系统自身的支</a:t>
            </a:r>
            <a:r>
              <a:rPr dirty="0" sz="1400" spc="5">
                <a:solidFill>
                  <a:srgbClr val="445369"/>
                </a:solidFill>
                <a:latin typeface="Microsoft YaHei"/>
                <a:cs typeface="Microsoft YaHei"/>
              </a:rPr>
              <a:t>持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683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用例打标模式的覆盖率采集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154" y="1087932"/>
            <a:ext cx="3186176" cy="3161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5154" y="1583689"/>
            <a:ext cx="463550" cy="497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9657" y="2371089"/>
            <a:ext cx="463550" cy="497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4837" y="3215957"/>
            <a:ext cx="463550" cy="497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4617" y="2371089"/>
            <a:ext cx="463550" cy="497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8919" y="3612993"/>
            <a:ext cx="2463165" cy="828040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algn="r" marR="276860">
              <a:lnSpc>
                <a:spcPct val="100000"/>
              </a:lnSpc>
              <a:spcBef>
                <a:spcPts val="1215"/>
              </a:spcBef>
            </a:pP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存</a:t>
            </a:r>
            <a:r>
              <a:rPr dirty="0" sz="2000" spc="5" b="1">
                <a:solidFill>
                  <a:srgbClr val="445369"/>
                </a:solidFill>
                <a:latin typeface="Microsoft YaHei"/>
                <a:cs typeface="Microsoft YaHei"/>
              </a:rPr>
              <a:t>储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按用例标识记录覆盖率数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据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240" y="1594819"/>
            <a:ext cx="2259965" cy="145796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algn="r" marR="175895">
              <a:lnSpc>
                <a:spcPct val="100000"/>
              </a:lnSpc>
              <a:spcBef>
                <a:spcPts val="1415"/>
              </a:spcBef>
            </a:pP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传</a:t>
            </a:r>
            <a:r>
              <a:rPr dirty="0" sz="2000" spc="5" b="1">
                <a:solidFill>
                  <a:srgbClr val="445369"/>
                </a:solidFill>
                <a:latin typeface="Microsoft YaHei"/>
                <a:cs typeface="Microsoft YaHei"/>
              </a:rPr>
              <a:t>递</a:t>
            </a:r>
            <a:endParaRPr sz="20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19800"/>
              </a:lnSpc>
              <a:spcBef>
                <a:spcPts val="660"/>
              </a:spcBef>
            </a:pP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实现用例标识在程序间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、 </a:t>
            </a: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应用节点间、不同的应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用 </a:t>
            </a: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系统间传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递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8332" y="3033797"/>
            <a:ext cx="2259965" cy="1042669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875"/>
              </a:spcBef>
            </a:pP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识</a:t>
            </a:r>
            <a:r>
              <a:rPr dirty="0" sz="2000" spc="5" b="1">
                <a:solidFill>
                  <a:srgbClr val="445369"/>
                </a:solidFill>
                <a:latin typeface="Microsoft YaHei"/>
                <a:cs typeface="Microsoft YaHei"/>
              </a:rPr>
              <a:t>别</a:t>
            </a:r>
            <a:endParaRPr sz="2000">
              <a:latin typeface="Microsoft YaHei"/>
              <a:cs typeface="Microsoft YaHei"/>
            </a:endParaRPr>
          </a:p>
          <a:p>
            <a:pPr marL="12700" marR="5080">
              <a:lnSpc>
                <a:spcPct val="119800"/>
              </a:lnSpc>
              <a:spcBef>
                <a:spcPts val="229"/>
              </a:spcBef>
            </a:pP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在被测试系统的入口处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获 </a:t>
            </a: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取和识别到用例标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识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4825" y="743428"/>
            <a:ext cx="2463165" cy="1120140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1215"/>
              </a:spcBef>
            </a:pPr>
            <a:r>
              <a:rPr dirty="0" sz="2000" b="1">
                <a:solidFill>
                  <a:srgbClr val="445369"/>
                </a:solidFill>
                <a:latin typeface="Microsoft YaHei"/>
                <a:cs typeface="Microsoft YaHei"/>
              </a:rPr>
              <a:t>打</a:t>
            </a:r>
            <a:r>
              <a:rPr dirty="0" sz="2000" spc="5" b="1">
                <a:solidFill>
                  <a:srgbClr val="445369"/>
                </a:solidFill>
                <a:latin typeface="Microsoft YaHei"/>
                <a:cs typeface="Microsoft YaHei"/>
              </a:rPr>
              <a:t>标</a:t>
            </a:r>
            <a:endParaRPr sz="2000">
              <a:latin typeface="Microsoft YaHei"/>
              <a:cs typeface="Microsoft YaHei"/>
            </a:endParaRPr>
          </a:p>
          <a:p>
            <a:pPr marL="12700" marR="5080">
              <a:lnSpc>
                <a:spcPct val="119800"/>
              </a:lnSpc>
              <a:spcBef>
                <a:spcPts val="500"/>
              </a:spcBef>
            </a:pP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在用例发起时，为每个用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例 </a:t>
            </a:r>
            <a:r>
              <a:rPr dirty="0" sz="1600">
                <a:solidFill>
                  <a:srgbClr val="445369"/>
                </a:solidFill>
                <a:latin typeface="Microsoft YaHei"/>
                <a:cs typeface="Microsoft YaHei"/>
              </a:rPr>
              <a:t>附加上唯一的用例标</a:t>
            </a:r>
            <a:r>
              <a:rPr dirty="0" sz="1600" spc="-5">
                <a:solidFill>
                  <a:srgbClr val="445369"/>
                </a:solidFill>
                <a:latin typeface="Microsoft YaHei"/>
                <a:cs typeface="Microsoft YaHei"/>
              </a:rPr>
              <a:t>识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打标、识别和存储的实现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196" y="1136903"/>
            <a:ext cx="2661285" cy="3284220"/>
            <a:chOff x="44196" y="1136903"/>
            <a:chExt cx="2661285" cy="3284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6" y="1191767"/>
              <a:ext cx="2517648" cy="32293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02991" y="1136903"/>
              <a:ext cx="102235" cy="841375"/>
            </a:xfrm>
            <a:custGeom>
              <a:avLst/>
              <a:gdLst/>
              <a:ahLst/>
              <a:cxnLst/>
              <a:rect l="l" t="t" r="r" b="b"/>
              <a:pathLst>
                <a:path w="102235" h="841375">
                  <a:moveTo>
                    <a:pt x="102107" y="841248"/>
                  </a:moveTo>
                  <a:lnTo>
                    <a:pt x="0" y="841248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841248"/>
                  </a:lnTo>
                  <a:close/>
                </a:path>
              </a:pathLst>
            </a:custGeom>
            <a:solidFill>
              <a:srgbClr val="BEEA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02991" y="2279903"/>
              <a:ext cx="102235" cy="841375"/>
            </a:xfrm>
            <a:custGeom>
              <a:avLst/>
              <a:gdLst/>
              <a:ahLst/>
              <a:cxnLst/>
              <a:rect l="l" t="t" r="r" b="b"/>
              <a:pathLst>
                <a:path w="102235" h="841375">
                  <a:moveTo>
                    <a:pt x="102107" y="841247"/>
                  </a:moveTo>
                  <a:lnTo>
                    <a:pt x="0" y="841247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841247"/>
                  </a:lnTo>
                  <a:close/>
                </a:path>
              </a:pathLst>
            </a:custGeom>
            <a:solidFill>
              <a:srgbClr val="FBC6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02991" y="3454908"/>
              <a:ext cx="102235" cy="840105"/>
            </a:xfrm>
            <a:custGeom>
              <a:avLst/>
              <a:gdLst/>
              <a:ahLst/>
              <a:cxnLst/>
              <a:rect l="l" t="t" r="r" b="b"/>
              <a:pathLst>
                <a:path w="102235" h="840104">
                  <a:moveTo>
                    <a:pt x="102107" y="839724"/>
                  </a:moveTo>
                  <a:lnTo>
                    <a:pt x="0" y="839724"/>
                  </a:lnTo>
                  <a:lnTo>
                    <a:pt x="0" y="0"/>
                  </a:lnTo>
                  <a:lnTo>
                    <a:pt x="102107" y="0"/>
                  </a:lnTo>
                  <a:lnTo>
                    <a:pt x="102107" y="839724"/>
                  </a:lnTo>
                  <a:close/>
                </a:path>
              </a:pathLst>
            </a:custGeom>
            <a:solidFill>
              <a:srgbClr val="0057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50185">
              <a:lnSpc>
                <a:spcPct val="100000"/>
              </a:lnSpc>
              <a:spcBef>
                <a:spcPts val="105"/>
              </a:spcBef>
            </a:pPr>
            <a:r>
              <a:rPr dirty="0"/>
              <a:t>打</a:t>
            </a:r>
            <a:r>
              <a:rPr dirty="0" spc="5"/>
              <a:t>标</a:t>
            </a:r>
          </a:p>
          <a:p>
            <a:pPr marL="3046095" marR="130175" indent="-285750">
              <a:lnSpc>
                <a:spcPct val="119900"/>
              </a:lnSpc>
              <a:spcBef>
                <a:spcPts val="869"/>
              </a:spcBef>
              <a:buFont typeface="Wingdings"/>
              <a:buChar char=""/>
              <a:tabLst>
                <a:tab pos="3046095" algn="l"/>
                <a:tab pos="3046730" algn="l"/>
              </a:tabLst>
            </a:pPr>
            <a:r>
              <a:rPr dirty="0" sz="1400" b="0">
                <a:latin typeface="Microsoft YaHei"/>
                <a:cs typeface="Microsoft YaHei"/>
              </a:rPr>
              <a:t>在交易发起时，将用例唯一标识附着到交易中，实现用例的区分。可附加</a:t>
            </a:r>
            <a:r>
              <a:rPr dirty="0" sz="1400" b="0">
                <a:latin typeface="Microsoft YaHei"/>
                <a:cs typeface="Microsoft YaHei"/>
              </a:rPr>
              <a:t>在  </a:t>
            </a:r>
            <a:r>
              <a:rPr dirty="0" sz="1400" spc="-5" b="0">
                <a:latin typeface="Microsoft YaHei"/>
                <a:cs typeface="Microsoft YaHei"/>
              </a:rPr>
              <a:t>HTTP</a:t>
            </a:r>
            <a:r>
              <a:rPr dirty="0" sz="1400" b="0">
                <a:latin typeface="Microsoft YaHei"/>
                <a:cs typeface="Microsoft YaHei"/>
              </a:rPr>
              <a:t>头或</a:t>
            </a:r>
            <a:r>
              <a:rPr dirty="0" sz="1400" spc="-5" b="0">
                <a:latin typeface="Microsoft YaHei"/>
                <a:cs typeface="Microsoft YaHei"/>
              </a:rPr>
              <a:t>Dubbo</a:t>
            </a:r>
            <a:r>
              <a:rPr dirty="0" sz="1400" b="0">
                <a:latin typeface="Microsoft YaHei"/>
                <a:cs typeface="Microsoft YaHei"/>
              </a:rPr>
              <a:t>上下文中。可根据实际需要控制是否要区分执行场次</a:t>
            </a:r>
            <a:r>
              <a:rPr dirty="0" sz="1400" spc="5" b="0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2737485">
              <a:lnSpc>
                <a:spcPct val="100000"/>
              </a:lnSpc>
              <a:spcBef>
                <a:spcPts val="10"/>
              </a:spcBef>
              <a:buClr>
                <a:srgbClr val="445369"/>
              </a:buClr>
              <a:buFont typeface="Wingdings"/>
              <a:buChar char=""/>
            </a:pPr>
            <a:endParaRPr sz="1050">
              <a:latin typeface="Microsoft YaHei"/>
              <a:cs typeface="Microsoft YaHei"/>
            </a:endParaRPr>
          </a:p>
          <a:p>
            <a:pPr marL="2750185">
              <a:lnSpc>
                <a:spcPct val="100000"/>
              </a:lnSpc>
            </a:pPr>
            <a:r>
              <a:rPr dirty="0"/>
              <a:t>识</a:t>
            </a:r>
            <a:r>
              <a:rPr dirty="0" spc="5"/>
              <a:t>别</a:t>
            </a:r>
          </a:p>
          <a:p>
            <a:pPr marL="3046095" indent="-286385">
              <a:lnSpc>
                <a:spcPct val="100000"/>
              </a:lnSpc>
              <a:spcBef>
                <a:spcPts val="944"/>
              </a:spcBef>
              <a:buFont typeface="Wingdings"/>
              <a:buChar char=""/>
              <a:tabLst>
                <a:tab pos="3046095" algn="l"/>
                <a:tab pos="3046730" algn="l"/>
              </a:tabLst>
            </a:pPr>
            <a:r>
              <a:rPr dirty="0" sz="1400" b="0">
                <a:latin typeface="Microsoft YaHei"/>
                <a:cs typeface="Microsoft YaHei"/>
              </a:rPr>
              <a:t>在服务端交易处理的源头，根据打标注入规则获取数据。通过字节码注</a:t>
            </a:r>
            <a:r>
              <a:rPr dirty="0" sz="1400" spc="5" b="0">
                <a:latin typeface="Microsoft YaHei"/>
                <a:cs typeface="Microsoft YaHei"/>
              </a:rPr>
              <a:t>入</a:t>
            </a:r>
            <a:endParaRPr sz="1400">
              <a:latin typeface="Microsoft YaHei"/>
              <a:cs typeface="Microsoft YaHei"/>
            </a:endParaRPr>
          </a:p>
          <a:p>
            <a:pPr marL="3046095">
              <a:lnSpc>
                <a:spcPct val="100000"/>
              </a:lnSpc>
              <a:spcBef>
                <a:spcPts val="335"/>
              </a:spcBef>
            </a:pPr>
            <a:r>
              <a:rPr dirty="0" sz="1400" spc="-5" b="0">
                <a:latin typeface="Microsoft YaHei"/>
                <a:cs typeface="Microsoft YaHei"/>
              </a:rPr>
              <a:t>的方式实现无入侵的获取，使用In</a:t>
            </a:r>
            <a:r>
              <a:rPr dirty="0" sz="1400" spc="-10" b="0">
                <a:latin typeface="Microsoft YaHei"/>
                <a:cs typeface="Microsoft YaHei"/>
              </a:rPr>
              <a:t>h</a:t>
            </a:r>
            <a:r>
              <a:rPr dirty="0" sz="1400" spc="-5" b="0">
                <a:latin typeface="Microsoft YaHei"/>
                <a:cs typeface="Microsoft YaHei"/>
              </a:rPr>
              <a:t>er</a:t>
            </a:r>
            <a:r>
              <a:rPr dirty="0" sz="1400" b="0">
                <a:latin typeface="Microsoft YaHei"/>
                <a:cs typeface="Microsoft YaHei"/>
              </a:rPr>
              <a:t>i</a:t>
            </a:r>
            <a:r>
              <a:rPr dirty="0" sz="1400" spc="-5" b="0">
                <a:latin typeface="Microsoft YaHei"/>
                <a:cs typeface="Microsoft YaHei"/>
              </a:rPr>
              <a:t>tab</a:t>
            </a:r>
            <a:r>
              <a:rPr dirty="0" sz="1400" b="0">
                <a:latin typeface="Microsoft YaHei"/>
                <a:cs typeface="Microsoft YaHei"/>
              </a:rPr>
              <a:t>l</a:t>
            </a:r>
            <a:r>
              <a:rPr dirty="0" sz="1400" spc="-5" b="0">
                <a:latin typeface="Microsoft YaHei"/>
                <a:cs typeface="Microsoft YaHei"/>
              </a:rPr>
              <a:t>eT</a:t>
            </a:r>
            <a:r>
              <a:rPr dirty="0" sz="1400" spc="-10" b="0">
                <a:latin typeface="Microsoft YaHei"/>
                <a:cs typeface="Microsoft YaHei"/>
              </a:rPr>
              <a:t>h</a:t>
            </a:r>
            <a:r>
              <a:rPr dirty="0" sz="1400" spc="-5" b="0">
                <a:latin typeface="Microsoft YaHei"/>
                <a:cs typeface="Microsoft YaHei"/>
              </a:rPr>
              <a:t>read</a:t>
            </a:r>
            <a:r>
              <a:rPr dirty="0" sz="1400" b="0">
                <a:latin typeface="Microsoft YaHei"/>
                <a:cs typeface="Microsoft YaHei"/>
              </a:rPr>
              <a:t>l</a:t>
            </a:r>
            <a:r>
              <a:rPr dirty="0" sz="1400" spc="-5" b="0">
                <a:latin typeface="Microsoft YaHei"/>
                <a:cs typeface="Microsoft YaHei"/>
              </a:rPr>
              <a:t>oca</a:t>
            </a:r>
            <a:r>
              <a:rPr dirty="0" sz="1400" b="0">
                <a:latin typeface="Microsoft YaHei"/>
                <a:cs typeface="Microsoft YaHei"/>
              </a:rPr>
              <a:t>l</a:t>
            </a:r>
            <a:r>
              <a:rPr dirty="0" sz="1400" b="0">
                <a:latin typeface="Microsoft YaHei"/>
                <a:cs typeface="Microsoft YaHei"/>
              </a:rPr>
              <a:t>类型进行标识保存</a:t>
            </a:r>
            <a:r>
              <a:rPr dirty="0" sz="1400" spc="5" b="0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 marL="2737485">
              <a:lnSpc>
                <a:spcPct val="100000"/>
              </a:lnSpc>
              <a:spcBef>
                <a:spcPts val="60"/>
              </a:spcBef>
            </a:pPr>
            <a:endParaRPr sz="1000">
              <a:latin typeface="Microsoft YaHei"/>
              <a:cs typeface="Microsoft YaHei"/>
            </a:endParaRPr>
          </a:p>
          <a:p>
            <a:pPr marL="2750185">
              <a:lnSpc>
                <a:spcPct val="100000"/>
              </a:lnSpc>
            </a:pPr>
            <a:r>
              <a:rPr dirty="0"/>
              <a:t>传</a:t>
            </a:r>
            <a:r>
              <a:rPr dirty="0" spc="5"/>
              <a:t>递</a:t>
            </a:r>
          </a:p>
          <a:p>
            <a:pPr marL="3046095" marR="130175" indent="-285750">
              <a:lnSpc>
                <a:spcPct val="119900"/>
              </a:lnSpc>
              <a:spcBef>
                <a:spcPts val="935"/>
              </a:spcBef>
              <a:buFont typeface="Wingdings"/>
              <a:buChar char=""/>
              <a:tabLst>
                <a:tab pos="3046095" algn="l"/>
                <a:tab pos="3046730" algn="l"/>
              </a:tabLst>
            </a:pPr>
            <a:r>
              <a:rPr dirty="0" sz="1400" b="0">
                <a:latin typeface="Microsoft YaHei"/>
                <a:cs typeface="Microsoft YaHei"/>
              </a:rPr>
              <a:t>在同一应用节点</a:t>
            </a:r>
            <a:r>
              <a:rPr dirty="0" sz="1400" spc="5" b="0">
                <a:latin typeface="Microsoft YaHei"/>
                <a:cs typeface="Microsoft YaHei"/>
              </a:rPr>
              <a:t>中</a:t>
            </a:r>
            <a:r>
              <a:rPr dirty="0" sz="1400" spc="-15" b="0">
                <a:latin typeface="Microsoft YaHei"/>
                <a:cs typeface="Microsoft YaHei"/>
              </a:rPr>
              <a:t> </a:t>
            </a:r>
            <a:r>
              <a:rPr dirty="0" sz="1400" spc="-5" b="0">
                <a:latin typeface="Microsoft YaHei"/>
                <a:cs typeface="Microsoft YaHei"/>
              </a:rPr>
              <a:t>，InheritableThreadlocal</a:t>
            </a:r>
            <a:r>
              <a:rPr dirty="0" sz="1400" b="0">
                <a:latin typeface="Microsoft YaHei"/>
                <a:cs typeface="Microsoft YaHei"/>
              </a:rPr>
              <a:t>类型数据对象可实现程序</a:t>
            </a:r>
            <a:r>
              <a:rPr dirty="0" sz="1400" spc="5" b="0">
                <a:latin typeface="Microsoft YaHei"/>
                <a:cs typeface="Microsoft YaHei"/>
              </a:rPr>
              <a:t>之 </a:t>
            </a:r>
            <a:r>
              <a:rPr dirty="0" sz="1400" b="0">
                <a:latin typeface="Microsoft YaHei"/>
                <a:cs typeface="Microsoft YaHei"/>
              </a:rPr>
              <a:t>间的数据传递。跨应用和跨节点的数据传递，可依赖应用系统的全息监控</a:t>
            </a:r>
            <a:r>
              <a:rPr dirty="0" sz="1400" b="0">
                <a:latin typeface="Microsoft YaHei"/>
                <a:cs typeface="Microsoft YaHei"/>
              </a:rPr>
              <a:t>、 </a:t>
            </a:r>
            <a:r>
              <a:rPr dirty="0" sz="1400" b="0">
                <a:latin typeface="Microsoft YaHei"/>
                <a:cs typeface="Microsoft YaHei"/>
              </a:rPr>
              <a:t>灰度能力实现。也可通过字节码注入的方式实现</a:t>
            </a:r>
            <a:r>
              <a:rPr dirty="0" sz="1400" spc="5" b="0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59075" y="1386839"/>
            <a:ext cx="6270625" cy="12065"/>
          </a:xfrm>
          <a:custGeom>
            <a:avLst/>
            <a:gdLst/>
            <a:ahLst/>
            <a:cxnLst/>
            <a:rect l="l" t="t" r="r" b="b"/>
            <a:pathLst>
              <a:path w="6270625" h="12065">
                <a:moveTo>
                  <a:pt x="0" y="12065"/>
                </a:moveTo>
                <a:lnTo>
                  <a:pt x="0" y="4445"/>
                </a:lnTo>
                <a:lnTo>
                  <a:pt x="6270625" y="0"/>
                </a:lnTo>
                <a:lnTo>
                  <a:pt x="6270625" y="7620"/>
                </a:lnTo>
                <a:lnTo>
                  <a:pt x="0" y="1206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49550" y="2565399"/>
            <a:ext cx="6327775" cy="1222375"/>
          </a:xfrm>
          <a:custGeom>
            <a:avLst/>
            <a:gdLst/>
            <a:ahLst/>
            <a:cxnLst/>
            <a:rect l="l" t="t" r="r" b="b"/>
            <a:pathLst>
              <a:path w="6327775" h="1222375">
                <a:moveTo>
                  <a:pt x="6270625" y="0"/>
                </a:moveTo>
                <a:lnTo>
                  <a:pt x="0" y="4445"/>
                </a:lnTo>
                <a:lnTo>
                  <a:pt x="0" y="12065"/>
                </a:lnTo>
                <a:lnTo>
                  <a:pt x="6270625" y="7620"/>
                </a:lnTo>
                <a:lnTo>
                  <a:pt x="6270625" y="0"/>
                </a:lnTo>
                <a:close/>
              </a:path>
              <a:path w="6327775" h="1222375">
                <a:moveTo>
                  <a:pt x="6327775" y="1210310"/>
                </a:moveTo>
                <a:lnTo>
                  <a:pt x="57150" y="1214755"/>
                </a:lnTo>
                <a:lnTo>
                  <a:pt x="57150" y="1222375"/>
                </a:lnTo>
                <a:lnTo>
                  <a:pt x="6327775" y="1217930"/>
                </a:lnTo>
                <a:lnTo>
                  <a:pt x="6327775" y="121031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581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如何修改Jacoco实现区分测试用例的覆盖率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1683" y="854710"/>
            <a:ext cx="2898775" cy="3879215"/>
            <a:chOff x="1281683" y="854710"/>
            <a:chExt cx="2898775" cy="3879215"/>
          </a:xfrm>
        </p:grpSpPr>
        <p:sp>
          <p:nvSpPr>
            <p:cNvPr id="4" name="object 4"/>
            <p:cNvSpPr/>
            <p:nvPr/>
          </p:nvSpPr>
          <p:spPr>
            <a:xfrm>
              <a:off x="1281684" y="854709"/>
              <a:ext cx="2898775" cy="3879215"/>
            </a:xfrm>
            <a:custGeom>
              <a:avLst/>
              <a:gdLst/>
              <a:ahLst/>
              <a:cxnLst/>
              <a:rect l="l" t="t" r="r" b="b"/>
              <a:pathLst>
                <a:path w="2898775" h="3879215">
                  <a:moveTo>
                    <a:pt x="2898521" y="0"/>
                  </a:moveTo>
                  <a:lnTo>
                    <a:pt x="2873121" y="0"/>
                  </a:lnTo>
                  <a:lnTo>
                    <a:pt x="2873121" y="932256"/>
                  </a:lnTo>
                  <a:lnTo>
                    <a:pt x="2873121" y="3853815"/>
                  </a:lnTo>
                  <a:lnTo>
                    <a:pt x="29591" y="3853815"/>
                  </a:lnTo>
                  <a:lnTo>
                    <a:pt x="29591" y="933081"/>
                  </a:lnTo>
                  <a:lnTo>
                    <a:pt x="1443228" y="1012190"/>
                  </a:lnTo>
                  <a:lnTo>
                    <a:pt x="2873121" y="932256"/>
                  </a:lnTo>
                  <a:lnTo>
                    <a:pt x="2873121" y="0"/>
                  </a:lnTo>
                  <a:lnTo>
                    <a:pt x="4191" y="0"/>
                  </a:lnTo>
                  <a:lnTo>
                    <a:pt x="4191" y="13970"/>
                  </a:lnTo>
                  <a:lnTo>
                    <a:pt x="0" y="13970"/>
                  </a:lnTo>
                  <a:lnTo>
                    <a:pt x="0" y="931418"/>
                  </a:lnTo>
                  <a:lnTo>
                    <a:pt x="4191" y="931659"/>
                  </a:lnTo>
                  <a:lnTo>
                    <a:pt x="4191" y="3879215"/>
                  </a:lnTo>
                  <a:lnTo>
                    <a:pt x="2898521" y="3879215"/>
                  </a:lnTo>
                  <a:lnTo>
                    <a:pt x="2898521" y="3866515"/>
                  </a:lnTo>
                  <a:lnTo>
                    <a:pt x="2898521" y="3853815"/>
                  </a:lnTo>
                  <a:lnTo>
                    <a:pt x="2898521" y="25400"/>
                  </a:lnTo>
                  <a:lnTo>
                    <a:pt x="2898521" y="12700"/>
                  </a:lnTo>
                  <a:lnTo>
                    <a:pt x="289852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1442" y="1999297"/>
              <a:ext cx="2688590" cy="2161540"/>
            </a:xfrm>
            <a:custGeom>
              <a:avLst/>
              <a:gdLst/>
              <a:ahLst/>
              <a:cxnLst/>
              <a:rect l="l" t="t" r="r" b="b"/>
              <a:pathLst>
                <a:path w="2688590" h="2161540">
                  <a:moveTo>
                    <a:pt x="2688590" y="1326210"/>
                  </a:moveTo>
                  <a:lnTo>
                    <a:pt x="2683827" y="1321447"/>
                  </a:lnTo>
                  <a:lnTo>
                    <a:pt x="2679065" y="1321447"/>
                  </a:lnTo>
                  <a:lnTo>
                    <a:pt x="2679065" y="1330960"/>
                  </a:lnTo>
                  <a:lnTo>
                    <a:pt x="2679065" y="2152015"/>
                  </a:lnTo>
                  <a:lnTo>
                    <a:pt x="9525" y="2152015"/>
                  </a:lnTo>
                  <a:lnTo>
                    <a:pt x="9525" y="1330960"/>
                  </a:lnTo>
                  <a:lnTo>
                    <a:pt x="2679065" y="1330960"/>
                  </a:lnTo>
                  <a:lnTo>
                    <a:pt x="2679065" y="1321447"/>
                  </a:lnTo>
                  <a:lnTo>
                    <a:pt x="4762" y="1321447"/>
                  </a:lnTo>
                  <a:lnTo>
                    <a:pt x="3289" y="1321663"/>
                  </a:lnTo>
                  <a:lnTo>
                    <a:pt x="1968" y="1322362"/>
                  </a:lnTo>
                  <a:lnTo>
                    <a:pt x="914" y="1323403"/>
                  </a:lnTo>
                  <a:lnTo>
                    <a:pt x="228" y="1324724"/>
                  </a:lnTo>
                  <a:lnTo>
                    <a:pt x="0" y="1326210"/>
                  </a:lnTo>
                  <a:lnTo>
                    <a:pt x="0" y="2156777"/>
                  </a:lnTo>
                  <a:lnTo>
                    <a:pt x="4762" y="2161540"/>
                  </a:lnTo>
                  <a:lnTo>
                    <a:pt x="2683827" y="2161540"/>
                  </a:lnTo>
                  <a:lnTo>
                    <a:pt x="2688590" y="2156777"/>
                  </a:lnTo>
                  <a:lnTo>
                    <a:pt x="2688590" y="2152015"/>
                  </a:lnTo>
                  <a:lnTo>
                    <a:pt x="2688590" y="1330960"/>
                  </a:lnTo>
                  <a:lnTo>
                    <a:pt x="2688590" y="1326210"/>
                  </a:lnTo>
                  <a:close/>
                </a:path>
                <a:path w="2688590" h="2161540">
                  <a:moveTo>
                    <a:pt x="2688590" y="4762"/>
                  </a:moveTo>
                  <a:lnTo>
                    <a:pt x="2683827" y="0"/>
                  </a:lnTo>
                  <a:lnTo>
                    <a:pt x="2679065" y="0"/>
                  </a:lnTo>
                  <a:lnTo>
                    <a:pt x="2679065" y="9525"/>
                  </a:lnTo>
                  <a:lnTo>
                    <a:pt x="2679065" y="830580"/>
                  </a:lnTo>
                  <a:lnTo>
                    <a:pt x="9525" y="830580"/>
                  </a:lnTo>
                  <a:lnTo>
                    <a:pt x="9525" y="9525"/>
                  </a:lnTo>
                  <a:lnTo>
                    <a:pt x="2679065" y="9525"/>
                  </a:lnTo>
                  <a:lnTo>
                    <a:pt x="2679065" y="0"/>
                  </a:lnTo>
                  <a:lnTo>
                    <a:pt x="4762" y="0"/>
                  </a:lnTo>
                  <a:lnTo>
                    <a:pt x="3289" y="228"/>
                  </a:lnTo>
                  <a:lnTo>
                    <a:pt x="1968" y="914"/>
                  </a:lnTo>
                  <a:lnTo>
                    <a:pt x="914" y="1968"/>
                  </a:lnTo>
                  <a:lnTo>
                    <a:pt x="228" y="3289"/>
                  </a:lnTo>
                  <a:lnTo>
                    <a:pt x="0" y="4762"/>
                  </a:lnTo>
                  <a:lnTo>
                    <a:pt x="0" y="835342"/>
                  </a:lnTo>
                  <a:lnTo>
                    <a:pt x="4762" y="840105"/>
                  </a:lnTo>
                  <a:lnTo>
                    <a:pt x="2683827" y="840105"/>
                  </a:lnTo>
                  <a:lnTo>
                    <a:pt x="2688590" y="835342"/>
                  </a:lnTo>
                  <a:lnTo>
                    <a:pt x="2688590" y="830580"/>
                  </a:lnTo>
                  <a:lnTo>
                    <a:pt x="2688590" y="9525"/>
                  </a:lnTo>
                  <a:lnTo>
                    <a:pt x="2688590" y="47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95"/>
              </a:spcBef>
            </a:pPr>
            <a:r>
              <a:rPr dirty="0"/>
              <a:t>探针结</a:t>
            </a:r>
            <a:r>
              <a:rPr dirty="0" spc="-5"/>
              <a:t>构</a:t>
            </a:r>
          </a:p>
          <a:p>
            <a:pPr marL="12700" marR="5080">
              <a:lnSpc>
                <a:spcPct val="100000"/>
              </a:lnSpc>
              <a:spcBef>
                <a:spcPts val="2625"/>
              </a:spcBef>
            </a:pPr>
            <a:r>
              <a:rPr dirty="0" sz="1800" spc="-5">
                <a:solidFill>
                  <a:srgbClr val="000000"/>
                </a:solidFill>
              </a:rPr>
              <a:t>boolean[]</a:t>
            </a:r>
            <a:r>
              <a:rPr dirty="0" sz="1800">
                <a:solidFill>
                  <a:srgbClr val="000000"/>
                </a:solidFill>
              </a:rPr>
              <a:t>改为 </a:t>
            </a:r>
            <a:r>
              <a:rPr dirty="0" sz="1800" spc="-5">
                <a:solidFill>
                  <a:srgbClr val="000000"/>
                </a:solidFill>
              </a:rPr>
              <a:t>Map&lt;String,boolean[]&gt;  Map.key</a:t>
            </a:r>
            <a:r>
              <a:rPr dirty="0" sz="1800">
                <a:solidFill>
                  <a:srgbClr val="000000"/>
                </a:solidFill>
              </a:rPr>
              <a:t>为用例标识。</a:t>
            </a:r>
            <a:endParaRPr sz="1800"/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100"/>
          </a:p>
          <a:p>
            <a:pPr marL="12700" marR="1260475">
              <a:lnSpc>
                <a:spcPct val="98800"/>
              </a:lnSpc>
            </a:pPr>
            <a:r>
              <a:rPr dirty="0" sz="1800">
                <a:solidFill>
                  <a:srgbClr val="445369"/>
                </a:solidFill>
              </a:rPr>
              <a:t>关 键 类 ：  </a:t>
            </a:r>
            <a:r>
              <a:rPr dirty="0" sz="1800" spc="-5">
                <a:solidFill>
                  <a:srgbClr val="445369"/>
                </a:solidFill>
                <a:latin typeface="Arial"/>
                <a:cs typeface="Arial"/>
              </a:rPr>
              <a:t>InstrSupport  </a:t>
            </a:r>
            <a:r>
              <a:rPr dirty="0" sz="1800">
                <a:solidFill>
                  <a:srgbClr val="445369"/>
                </a:solidFill>
                <a:latin typeface="Arial"/>
                <a:cs typeface="Arial"/>
              </a:rPr>
              <a:t>R</a:t>
            </a:r>
            <a:r>
              <a:rPr dirty="0" sz="1800" spc="-5">
                <a:solidFill>
                  <a:srgbClr val="445369"/>
                </a:solidFill>
                <a:latin typeface="Arial"/>
                <a:cs typeface="Arial"/>
              </a:rPr>
              <a:t>unt</a:t>
            </a:r>
            <a:r>
              <a:rPr dirty="0" sz="1800">
                <a:solidFill>
                  <a:srgbClr val="445369"/>
                </a:solidFill>
                <a:latin typeface="Arial"/>
                <a:cs typeface="Arial"/>
              </a:rPr>
              <a:t>im</a:t>
            </a:r>
            <a:r>
              <a:rPr dirty="0" sz="1800" spc="-5">
                <a:solidFill>
                  <a:srgbClr val="445369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45369"/>
                </a:solidFill>
                <a:latin typeface="Arial"/>
                <a:cs typeface="Arial"/>
              </a:rPr>
              <a:t>D</a:t>
            </a:r>
            <a:r>
              <a:rPr dirty="0" sz="1800" spc="-5">
                <a:solidFill>
                  <a:srgbClr val="445369"/>
                </a:solidFill>
                <a:latin typeface="Arial"/>
                <a:cs typeface="Arial"/>
              </a:rPr>
              <a:t>at</a:t>
            </a:r>
            <a:r>
              <a:rPr dirty="0" sz="1800">
                <a:solidFill>
                  <a:srgbClr val="44536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09845" y="854710"/>
            <a:ext cx="2894965" cy="3879850"/>
            <a:chOff x="5109845" y="854710"/>
            <a:chExt cx="2894965" cy="3879850"/>
          </a:xfrm>
        </p:grpSpPr>
        <p:sp>
          <p:nvSpPr>
            <p:cNvPr id="8" name="object 8"/>
            <p:cNvSpPr/>
            <p:nvPr/>
          </p:nvSpPr>
          <p:spPr>
            <a:xfrm>
              <a:off x="5109845" y="854709"/>
              <a:ext cx="2894965" cy="3879850"/>
            </a:xfrm>
            <a:custGeom>
              <a:avLst/>
              <a:gdLst/>
              <a:ahLst/>
              <a:cxnLst/>
              <a:rect l="l" t="t" r="r" b="b"/>
              <a:pathLst>
                <a:path w="2894965" h="3879850">
                  <a:moveTo>
                    <a:pt x="2894965" y="0"/>
                  </a:moveTo>
                  <a:lnTo>
                    <a:pt x="2869565" y="0"/>
                  </a:lnTo>
                  <a:lnTo>
                    <a:pt x="2869565" y="932205"/>
                  </a:lnTo>
                  <a:lnTo>
                    <a:pt x="2869565" y="3854450"/>
                  </a:lnTo>
                  <a:lnTo>
                    <a:pt x="25400" y="3854450"/>
                  </a:lnTo>
                  <a:lnTo>
                    <a:pt x="25400" y="932154"/>
                  </a:lnTo>
                  <a:lnTo>
                    <a:pt x="1447927" y="1012190"/>
                  </a:lnTo>
                  <a:lnTo>
                    <a:pt x="2869565" y="932205"/>
                  </a:lnTo>
                  <a:lnTo>
                    <a:pt x="2869565" y="0"/>
                  </a:lnTo>
                  <a:lnTo>
                    <a:pt x="0" y="0"/>
                  </a:lnTo>
                  <a:lnTo>
                    <a:pt x="0" y="3879850"/>
                  </a:lnTo>
                  <a:lnTo>
                    <a:pt x="2894965" y="3879850"/>
                  </a:lnTo>
                  <a:lnTo>
                    <a:pt x="2894965" y="3867150"/>
                  </a:lnTo>
                  <a:lnTo>
                    <a:pt x="2894965" y="3854450"/>
                  </a:lnTo>
                  <a:lnTo>
                    <a:pt x="2894965" y="25400"/>
                  </a:lnTo>
                  <a:lnTo>
                    <a:pt x="2894965" y="12700"/>
                  </a:lnTo>
                  <a:lnTo>
                    <a:pt x="289496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84457" y="1999297"/>
              <a:ext cx="2707640" cy="2407920"/>
            </a:xfrm>
            <a:custGeom>
              <a:avLst/>
              <a:gdLst/>
              <a:ahLst/>
              <a:cxnLst/>
              <a:rect l="l" t="t" r="r" b="b"/>
              <a:pathLst>
                <a:path w="2707640" h="2407920">
                  <a:moveTo>
                    <a:pt x="2688590" y="1326210"/>
                  </a:moveTo>
                  <a:lnTo>
                    <a:pt x="2683827" y="1321447"/>
                  </a:lnTo>
                  <a:lnTo>
                    <a:pt x="2679065" y="1321447"/>
                  </a:lnTo>
                  <a:lnTo>
                    <a:pt x="2679065" y="1330960"/>
                  </a:lnTo>
                  <a:lnTo>
                    <a:pt x="2679065" y="2398395"/>
                  </a:lnTo>
                  <a:lnTo>
                    <a:pt x="9525" y="2398395"/>
                  </a:lnTo>
                  <a:lnTo>
                    <a:pt x="9525" y="1330960"/>
                  </a:lnTo>
                  <a:lnTo>
                    <a:pt x="2679065" y="1330960"/>
                  </a:lnTo>
                  <a:lnTo>
                    <a:pt x="2679065" y="1321447"/>
                  </a:lnTo>
                  <a:lnTo>
                    <a:pt x="4762" y="1321447"/>
                  </a:lnTo>
                  <a:lnTo>
                    <a:pt x="3289" y="1321663"/>
                  </a:lnTo>
                  <a:lnTo>
                    <a:pt x="1968" y="1322362"/>
                  </a:lnTo>
                  <a:lnTo>
                    <a:pt x="914" y="1323403"/>
                  </a:lnTo>
                  <a:lnTo>
                    <a:pt x="228" y="1324724"/>
                  </a:lnTo>
                  <a:lnTo>
                    <a:pt x="0" y="1326210"/>
                  </a:lnTo>
                  <a:lnTo>
                    <a:pt x="0" y="2403157"/>
                  </a:lnTo>
                  <a:lnTo>
                    <a:pt x="4762" y="2407920"/>
                  </a:lnTo>
                  <a:lnTo>
                    <a:pt x="2683827" y="2407920"/>
                  </a:lnTo>
                  <a:lnTo>
                    <a:pt x="2688590" y="2403157"/>
                  </a:lnTo>
                  <a:lnTo>
                    <a:pt x="2688590" y="2398395"/>
                  </a:lnTo>
                  <a:lnTo>
                    <a:pt x="2688590" y="1330960"/>
                  </a:lnTo>
                  <a:lnTo>
                    <a:pt x="2688590" y="1326210"/>
                  </a:lnTo>
                  <a:close/>
                </a:path>
                <a:path w="2707640" h="2407920">
                  <a:moveTo>
                    <a:pt x="2707640" y="4762"/>
                  </a:moveTo>
                  <a:lnTo>
                    <a:pt x="2702877" y="0"/>
                  </a:lnTo>
                  <a:lnTo>
                    <a:pt x="2698115" y="0"/>
                  </a:lnTo>
                  <a:lnTo>
                    <a:pt x="2698115" y="9525"/>
                  </a:lnTo>
                  <a:lnTo>
                    <a:pt x="2698115" y="1107440"/>
                  </a:lnTo>
                  <a:lnTo>
                    <a:pt x="9525" y="1107440"/>
                  </a:lnTo>
                  <a:lnTo>
                    <a:pt x="9525" y="9525"/>
                  </a:lnTo>
                  <a:lnTo>
                    <a:pt x="2698115" y="9525"/>
                  </a:lnTo>
                  <a:lnTo>
                    <a:pt x="2698115" y="0"/>
                  </a:lnTo>
                  <a:lnTo>
                    <a:pt x="4762" y="0"/>
                  </a:lnTo>
                  <a:lnTo>
                    <a:pt x="3289" y="228"/>
                  </a:lnTo>
                  <a:lnTo>
                    <a:pt x="1968" y="914"/>
                  </a:lnTo>
                  <a:lnTo>
                    <a:pt x="914" y="1968"/>
                  </a:lnTo>
                  <a:lnTo>
                    <a:pt x="228" y="3289"/>
                  </a:lnTo>
                  <a:lnTo>
                    <a:pt x="0" y="4762"/>
                  </a:lnTo>
                  <a:lnTo>
                    <a:pt x="0" y="1112202"/>
                  </a:lnTo>
                  <a:lnTo>
                    <a:pt x="4762" y="1116965"/>
                  </a:lnTo>
                  <a:lnTo>
                    <a:pt x="2702877" y="1116965"/>
                  </a:lnTo>
                  <a:lnTo>
                    <a:pt x="2707640" y="1112202"/>
                  </a:lnTo>
                  <a:lnTo>
                    <a:pt x="2707640" y="1107440"/>
                  </a:lnTo>
                  <a:lnTo>
                    <a:pt x="2707640" y="9525"/>
                  </a:lnTo>
                  <a:lnTo>
                    <a:pt x="2707640" y="476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95"/>
              </a:spcBef>
            </a:pPr>
            <a:r>
              <a:rPr dirty="0"/>
              <a:t>探针初始</a:t>
            </a:r>
            <a:r>
              <a:rPr dirty="0" spc="-5"/>
              <a:t>化</a:t>
            </a: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dirty="0" sz="1800">
                <a:solidFill>
                  <a:srgbClr val="000000"/>
                </a:solidFill>
              </a:rPr>
              <a:t>修改注入每个class中的</a:t>
            </a:r>
            <a:endParaRPr sz="1800"/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000000"/>
                </a:solidFill>
              </a:rPr>
              <a:t>$jacocoInit</a:t>
            </a:r>
            <a:r>
              <a:rPr dirty="0" sz="1800">
                <a:solidFill>
                  <a:srgbClr val="000000"/>
                </a:solidFill>
              </a:rPr>
              <a:t>函数，根据线 程附着的用例标识符返回 Map中的bool</a:t>
            </a:r>
            <a:r>
              <a:rPr dirty="0" sz="1800" spc="-5">
                <a:solidFill>
                  <a:srgbClr val="000000"/>
                </a:solidFill>
              </a:rPr>
              <a:t>e</a:t>
            </a:r>
            <a:r>
              <a:rPr dirty="0" sz="1800">
                <a:solidFill>
                  <a:srgbClr val="000000"/>
                </a:solidFill>
              </a:rPr>
              <a:t>an</a:t>
            </a:r>
            <a:r>
              <a:rPr dirty="0" sz="1800" spc="-5">
                <a:solidFill>
                  <a:srgbClr val="000000"/>
                </a:solidFill>
              </a:rPr>
              <a:t>[]</a:t>
            </a:r>
            <a:r>
              <a:rPr dirty="0" sz="1800">
                <a:solidFill>
                  <a:srgbClr val="000000"/>
                </a:solidFill>
              </a:rPr>
              <a:t>探针。</a:t>
            </a:r>
            <a:endParaRPr sz="1800"/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1400">
                <a:solidFill>
                  <a:srgbClr val="445369"/>
                </a:solidFill>
              </a:rPr>
              <a:t>小技巧</a:t>
            </a:r>
            <a:r>
              <a:rPr dirty="0" sz="1400" spc="5">
                <a:solidFill>
                  <a:srgbClr val="445369"/>
                </a:solidFill>
              </a:rPr>
              <a:t>：</a:t>
            </a:r>
            <a:endParaRPr sz="1400"/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1</a:t>
            </a:r>
            <a:r>
              <a:rPr dirty="0" sz="1400">
                <a:solidFill>
                  <a:srgbClr val="445369"/>
                </a:solidFill>
              </a:rPr>
              <a:t>、使用</a:t>
            </a: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Arthas</a:t>
            </a:r>
            <a:r>
              <a:rPr dirty="0" sz="1400">
                <a:solidFill>
                  <a:srgbClr val="445369"/>
                </a:solidFill>
              </a:rPr>
              <a:t>反编</a:t>
            </a:r>
            <a:r>
              <a:rPr dirty="0" sz="1400" spc="5">
                <a:solidFill>
                  <a:srgbClr val="445369"/>
                </a:solidFill>
              </a:rPr>
              <a:t>译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2</a:t>
            </a:r>
            <a:r>
              <a:rPr dirty="0" sz="1400">
                <a:solidFill>
                  <a:srgbClr val="445369"/>
                </a:solidFill>
              </a:rPr>
              <a:t>、使用</a:t>
            </a: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ASM-BO</a:t>
            </a:r>
            <a:r>
              <a:rPr dirty="0" sz="1400">
                <a:solidFill>
                  <a:srgbClr val="445369"/>
                </a:solidFill>
              </a:rPr>
              <a:t>工具生成字节</a:t>
            </a:r>
            <a:r>
              <a:rPr dirty="0" sz="1400" spc="5">
                <a:solidFill>
                  <a:srgbClr val="445369"/>
                </a:solidFill>
              </a:rPr>
              <a:t>码</a:t>
            </a:r>
            <a:endParaRPr sz="1400">
              <a:latin typeface="Arial"/>
              <a:cs typeface="Arial"/>
            </a:endParaRPr>
          </a:p>
          <a:p>
            <a:pPr marL="12700" marR="297815">
              <a:lnSpc>
                <a:spcPts val="1639"/>
              </a:lnSpc>
              <a:spcBef>
                <a:spcPts val="85"/>
              </a:spcBef>
            </a:pP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3</a:t>
            </a:r>
            <a:r>
              <a:rPr dirty="0" sz="1400">
                <a:solidFill>
                  <a:srgbClr val="445369"/>
                </a:solidFill>
              </a:rPr>
              <a:t>、关键</a:t>
            </a:r>
            <a:r>
              <a:rPr dirty="0" sz="1400" spc="5">
                <a:solidFill>
                  <a:srgbClr val="445369"/>
                </a:solidFill>
              </a:rPr>
              <a:t>类 </a:t>
            </a:r>
            <a:r>
              <a:rPr dirty="0" sz="1400" spc="-5">
                <a:solidFill>
                  <a:srgbClr val="445369"/>
                </a:solidFill>
                <a:latin typeface="Arial"/>
                <a:cs typeface="Arial"/>
              </a:rPr>
              <a:t>ClassFieldProbeArrayStrategy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4597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建立用例与程序的双向可追溯关系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189" y="1209039"/>
            <a:ext cx="4806950" cy="31864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8036" y="1312951"/>
            <a:ext cx="9899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测试用</a:t>
            </a:r>
            <a:r>
              <a:rPr dirty="0" sz="1900" spc="-5">
                <a:solidFill>
                  <a:srgbClr val="FFFFFF"/>
                </a:solidFill>
                <a:latin typeface="Microsoft YaHei"/>
                <a:cs typeface="Microsoft YaHei"/>
              </a:rPr>
              <a:t>例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7333" y="3621049"/>
            <a:ext cx="62865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程序</a:t>
            </a:r>
            <a:r>
              <a:rPr dirty="0" sz="1900" spc="-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6508" y="3608349"/>
            <a:ext cx="628650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Microsoft YaHei"/>
                <a:cs typeface="Microsoft YaHei"/>
              </a:rPr>
              <a:t>程序</a:t>
            </a:r>
            <a:r>
              <a:rPr dirty="0" sz="1900" spc="-5">
                <a:solidFill>
                  <a:srgbClr val="FFFFFF"/>
                </a:solidFill>
                <a:latin typeface="SimSun"/>
                <a:cs typeface="SimSun"/>
              </a:rPr>
              <a:t>B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7554" y="3180714"/>
            <a:ext cx="4808220" cy="1214755"/>
          </a:xfrm>
          <a:custGeom>
            <a:avLst/>
            <a:gdLst/>
            <a:ahLst/>
            <a:cxnLst/>
            <a:rect l="l" t="t" r="r" b="b"/>
            <a:pathLst>
              <a:path w="4808220" h="1214754">
                <a:moveTo>
                  <a:pt x="4808220" y="1214755"/>
                </a:moveTo>
                <a:lnTo>
                  <a:pt x="0" y="1214755"/>
                </a:lnTo>
                <a:lnTo>
                  <a:pt x="0" y="0"/>
                </a:lnTo>
                <a:lnTo>
                  <a:pt x="4808220" y="0"/>
                </a:lnTo>
                <a:lnTo>
                  <a:pt x="48082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202055"/>
                </a:lnTo>
                <a:lnTo>
                  <a:pt x="6350" y="1202055"/>
                </a:lnTo>
                <a:lnTo>
                  <a:pt x="12700" y="1208405"/>
                </a:lnTo>
                <a:lnTo>
                  <a:pt x="4808220" y="1208405"/>
                </a:lnTo>
                <a:lnTo>
                  <a:pt x="4808220" y="1214755"/>
                </a:lnTo>
                <a:close/>
              </a:path>
              <a:path w="4808220" h="121475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808220" h="1214754">
                <a:moveTo>
                  <a:pt x="47955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795520" y="6350"/>
                </a:lnTo>
                <a:lnTo>
                  <a:pt x="4795520" y="12700"/>
                </a:lnTo>
                <a:close/>
              </a:path>
              <a:path w="4808220" h="1214754">
                <a:moveTo>
                  <a:pt x="4795520" y="1208405"/>
                </a:moveTo>
                <a:lnTo>
                  <a:pt x="4795520" y="6350"/>
                </a:lnTo>
                <a:lnTo>
                  <a:pt x="4801870" y="12700"/>
                </a:lnTo>
                <a:lnTo>
                  <a:pt x="4808220" y="12700"/>
                </a:lnTo>
                <a:lnTo>
                  <a:pt x="4808220" y="1202055"/>
                </a:lnTo>
                <a:lnTo>
                  <a:pt x="4801870" y="1202055"/>
                </a:lnTo>
                <a:lnTo>
                  <a:pt x="4795520" y="1208405"/>
                </a:lnTo>
                <a:close/>
              </a:path>
              <a:path w="4808220" h="1214754">
                <a:moveTo>
                  <a:pt x="4808220" y="12700"/>
                </a:moveTo>
                <a:lnTo>
                  <a:pt x="4801870" y="12700"/>
                </a:lnTo>
                <a:lnTo>
                  <a:pt x="4795520" y="6350"/>
                </a:lnTo>
                <a:lnTo>
                  <a:pt x="4808220" y="6350"/>
                </a:lnTo>
                <a:lnTo>
                  <a:pt x="4808220" y="12700"/>
                </a:lnTo>
                <a:close/>
              </a:path>
              <a:path w="4808220" h="1214754">
                <a:moveTo>
                  <a:pt x="12700" y="1208405"/>
                </a:moveTo>
                <a:lnTo>
                  <a:pt x="6350" y="1202055"/>
                </a:lnTo>
                <a:lnTo>
                  <a:pt x="12700" y="1202055"/>
                </a:lnTo>
                <a:lnTo>
                  <a:pt x="12700" y="1208405"/>
                </a:lnTo>
                <a:close/>
              </a:path>
              <a:path w="4808220" h="1214754">
                <a:moveTo>
                  <a:pt x="4795520" y="1208405"/>
                </a:moveTo>
                <a:lnTo>
                  <a:pt x="12700" y="1208405"/>
                </a:lnTo>
                <a:lnTo>
                  <a:pt x="12700" y="1202055"/>
                </a:lnTo>
                <a:lnTo>
                  <a:pt x="4795520" y="1202055"/>
                </a:lnTo>
                <a:lnTo>
                  <a:pt x="4795520" y="1208405"/>
                </a:lnTo>
                <a:close/>
              </a:path>
              <a:path w="4808220" h="1214754">
                <a:moveTo>
                  <a:pt x="4808220" y="1208405"/>
                </a:moveTo>
                <a:lnTo>
                  <a:pt x="4795520" y="1208405"/>
                </a:lnTo>
                <a:lnTo>
                  <a:pt x="4801870" y="1202055"/>
                </a:lnTo>
                <a:lnTo>
                  <a:pt x="4808220" y="1202055"/>
                </a:lnTo>
                <a:lnTo>
                  <a:pt x="4808220" y="1208405"/>
                </a:lnTo>
                <a:close/>
              </a:path>
            </a:pathLst>
          </a:custGeom>
          <a:solidFill>
            <a:srgbClr val="2E52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95065" y="3438525"/>
            <a:ext cx="147256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latin typeface="Microsoft YaHei"/>
                <a:cs typeface="Microsoft YaHei"/>
              </a:rPr>
              <a:t>程序调用关</a:t>
            </a:r>
            <a:r>
              <a:rPr dirty="0" sz="1900" spc="-5">
                <a:latin typeface="Microsoft YaHei"/>
                <a:cs typeface="Microsoft YaHei"/>
              </a:rPr>
              <a:t>系</a:t>
            </a:r>
            <a:endParaRPr sz="1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79519" y="1757045"/>
            <a:ext cx="261620" cy="1653539"/>
          </a:xfrm>
          <a:custGeom>
            <a:avLst/>
            <a:gdLst/>
            <a:ahLst/>
            <a:cxnLst/>
            <a:rect l="l" t="t" r="r" b="b"/>
            <a:pathLst>
              <a:path w="261620" h="1653539">
                <a:moveTo>
                  <a:pt x="24612" y="230454"/>
                </a:moveTo>
                <a:lnTo>
                  <a:pt x="0" y="204279"/>
                </a:lnTo>
                <a:lnTo>
                  <a:pt x="431" y="200317"/>
                </a:lnTo>
                <a:lnTo>
                  <a:pt x="1485" y="196468"/>
                </a:lnTo>
                <a:lnTo>
                  <a:pt x="3124" y="192836"/>
                </a:lnTo>
                <a:lnTo>
                  <a:pt x="108965" y="0"/>
                </a:lnTo>
                <a:lnTo>
                  <a:pt x="139743" y="49733"/>
                </a:lnTo>
                <a:lnTo>
                  <a:pt x="135674" y="49733"/>
                </a:lnTo>
                <a:lnTo>
                  <a:pt x="84886" y="51053"/>
                </a:lnTo>
                <a:lnTo>
                  <a:pt x="87339" y="144988"/>
                </a:lnTo>
                <a:lnTo>
                  <a:pt x="47663" y="217284"/>
                </a:lnTo>
                <a:lnTo>
                  <a:pt x="28587" y="230263"/>
                </a:lnTo>
                <a:lnTo>
                  <a:pt x="24612" y="230454"/>
                </a:lnTo>
                <a:close/>
              </a:path>
              <a:path w="261620" h="1653539">
                <a:moveTo>
                  <a:pt x="87339" y="144988"/>
                </a:moveTo>
                <a:lnTo>
                  <a:pt x="84886" y="51053"/>
                </a:lnTo>
                <a:lnTo>
                  <a:pt x="135674" y="49733"/>
                </a:lnTo>
                <a:lnTo>
                  <a:pt x="136010" y="62610"/>
                </a:lnTo>
                <a:lnTo>
                  <a:pt x="132549" y="62610"/>
                </a:lnTo>
                <a:lnTo>
                  <a:pt x="88684" y="63753"/>
                </a:lnTo>
                <a:lnTo>
                  <a:pt x="111599" y="100784"/>
                </a:lnTo>
                <a:lnTo>
                  <a:pt x="87339" y="144988"/>
                </a:lnTo>
                <a:close/>
              </a:path>
              <a:path w="261620" h="1653539">
                <a:moveTo>
                  <a:pt x="201244" y="225755"/>
                </a:moveTo>
                <a:lnTo>
                  <a:pt x="138126" y="143649"/>
                </a:lnTo>
                <a:lnTo>
                  <a:pt x="135674" y="49733"/>
                </a:lnTo>
                <a:lnTo>
                  <a:pt x="139743" y="49733"/>
                </a:lnTo>
                <a:lnTo>
                  <a:pt x="224726" y="187058"/>
                </a:lnTo>
                <a:lnTo>
                  <a:pt x="228460" y="202298"/>
                </a:lnTo>
                <a:lnTo>
                  <a:pt x="227850" y="206235"/>
                </a:lnTo>
                <a:lnTo>
                  <a:pt x="201244" y="225755"/>
                </a:lnTo>
                <a:close/>
              </a:path>
              <a:path w="261620" h="1653539">
                <a:moveTo>
                  <a:pt x="111599" y="100784"/>
                </a:moveTo>
                <a:lnTo>
                  <a:pt x="88684" y="63753"/>
                </a:lnTo>
                <a:lnTo>
                  <a:pt x="132549" y="62610"/>
                </a:lnTo>
                <a:lnTo>
                  <a:pt x="111599" y="100784"/>
                </a:lnTo>
                <a:close/>
              </a:path>
              <a:path w="261620" h="1653539">
                <a:moveTo>
                  <a:pt x="138126" y="143649"/>
                </a:moveTo>
                <a:lnTo>
                  <a:pt x="111599" y="100784"/>
                </a:lnTo>
                <a:lnTo>
                  <a:pt x="132549" y="62610"/>
                </a:lnTo>
                <a:lnTo>
                  <a:pt x="136010" y="62610"/>
                </a:lnTo>
                <a:lnTo>
                  <a:pt x="138126" y="143649"/>
                </a:lnTo>
                <a:close/>
              </a:path>
              <a:path w="261620" h="1653539">
                <a:moveTo>
                  <a:pt x="149512" y="1552755"/>
                </a:moveTo>
                <a:lnTo>
                  <a:pt x="122985" y="1509890"/>
                </a:lnTo>
                <a:lnTo>
                  <a:pt x="87339" y="144988"/>
                </a:lnTo>
                <a:lnTo>
                  <a:pt x="111599" y="100784"/>
                </a:lnTo>
                <a:lnTo>
                  <a:pt x="138126" y="143649"/>
                </a:lnTo>
                <a:lnTo>
                  <a:pt x="173772" y="1508551"/>
                </a:lnTo>
                <a:lnTo>
                  <a:pt x="149512" y="1552755"/>
                </a:lnTo>
                <a:close/>
              </a:path>
              <a:path w="261620" h="1653539">
                <a:moveTo>
                  <a:pt x="179442" y="1603806"/>
                </a:moveTo>
                <a:lnTo>
                  <a:pt x="125437" y="1603806"/>
                </a:lnTo>
                <a:lnTo>
                  <a:pt x="176225" y="1602485"/>
                </a:lnTo>
                <a:lnTo>
                  <a:pt x="173772" y="1508551"/>
                </a:lnTo>
                <a:lnTo>
                  <a:pt x="213448" y="1436255"/>
                </a:lnTo>
                <a:lnTo>
                  <a:pt x="236499" y="1423085"/>
                </a:lnTo>
                <a:lnTo>
                  <a:pt x="240461" y="1423530"/>
                </a:lnTo>
                <a:lnTo>
                  <a:pt x="261111" y="1449260"/>
                </a:lnTo>
                <a:lnTo>
                  <a:pt x="260680" y="1453222"/>
                </a:lnTo>
                <a:lnTo>
                  <a:pt x="259626" y="1457070"/>
                </a:lnTo>
                <a:lnTo>
                  <a:pt x="257987" y="1460703"/>
                </a:lnTo>
                <a:lnTo>
                  <a:pt x="179442" y="1603806"/>
                </a:lnTo>
                <a:close/>
              </a:path>
              <a:path w="261620" h="1653539">
                <a:moveTo>
                  <a:pt x="152145" y="1653539"/>
                </a:moveTo>
                <a:lnTo>
                  <a:pt x="36385" y="1466481"/>
                </a:lnTo>
                <a:lnTo>
                  <a:pt x="32651" y="1451241"/>
                </a:lnTo>
                <a:lnTo>
                  <a:pt x="33261" y="1447304"/>
                </a:lnTo>
                <a:lnTo>
                  <a:pt x="59867" y="1427784"/>
                </a:lnTo>
                <a:lnTo>
                  <a:pt x="63804" y="1428394"/>
                </a:lnTo>
                <a:lnTo>
                  <a:pt x="122985" y="1509890"/>
                </a:lnTo>
                <a:lnTo>
                  <a:pt x="125437" y="1603806"/>
                </a:lnTo>
                <a:lnTo>
                  <a:pt x="179442" y="1603806"/>
                </a:lnTo>
                <a:lnTo>
                  <a:pt x="152145" y="1653539"/>
                </a:lnTo>
                <a:close/>
              </a:path>
              <a:path w="261620" h="1653539">
                <a:moveTo>
                  <a:pt x="175923" y="1590928"/>
                </a:moveTo>
                <a:lnTo>
                  <a:pt x="128562" y="1590928"/>
                </a:lnTo>
                <a:lnTo>
                  <a:pt x="172427" y="1589785"/>
                </a:lnTo>
                <a:lnTo>
                  <a:pt x="149512" y="1552755"/>
                </a:lnTo>
                <a:lnTo>
                  <a:pt x="173772" y="1508551"/>
                </a:lnTo>
                <a:lnTo>
                  <a:pt x="175923" y="1590928"/>
                </a:lnTo>
                <a:close/>
              </a:path>
              <a:path w="261620" h="1653539">
                <a:moveTo>
                  <a:pt x="125437" y="1603806"/>
                </a:moveTo>
                <a:lnTo>
                  <a:pt x="122985" y="1509890"/>
                </a:lnTo>
                <a:lnTo>
                  <a:pt x="149512" y="1552755"/>
                </a:lnTo>
                <a:lnTo>
                  <a:pt x="128562" y="1590928"/>
                </a:lnTo>
                <a:lnTo>
                  <a:pt x="175923" y="1590928"/>
                </a:lnTo>
                <a:lnTo>
                  <a:pt x="176225" y="1602485"/>
                </a:lnTo>
                <a:lnTo>
                  <a:pt x="125437" y="1603806"/>
                </a:lnTo>
                <a:close/>
              </a:path>
              <a:path w="261620" h="1653539">
                <a:moveTo>
                  <a:pt x="128562" y="1590928"/>
                </a:moveTo>
                <a:lnTo>
                  <a:pt x="149512" y="1552755"/>
                </a:lnTo>
                <a:lnTo>
                  <a:pt x="172427" y="1589785"/>
                </a:lnTo>
                <a:lnTo>
                  <a:pt x="128562" y="159092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987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变更程序及链路程序覆盖情况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3880" y="792480"/>
            <a:ext cx="8016240" cy="4055745"/>
            <a:chOff x="563880" y="792480"/>
            <a:chExt cx="8016240" cy="40557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792480"/>
              <a:ext cx="8016240" cy="40553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7344" y="865631"/>
              <a:ext cx="3514725" cy="294640"/>
            </a:xfrm>
            <a:custGeom>
              <a:avLst/>
              <a:gdLst/>
              <a:ahLst/>
              <a:cxnLst/>
              <a:rect l="l" t="t" r="r" b="b"/>
              <a:pathLst>
                <a:path w="3514725" h="294640">
                  <a:moveTo>
                    <a:pt x="350520" y="62484"/>
                  </a:moveTo>
                  <a:lnTo>
                    <a:pt x="347992" y="49022"/>
                  </a:lnTo>
                  <a:lnTo>
                    <a:pt x="340563" y="37947"/>
                  </a:lnTo>
                  <a:lnTo>
                    <a:pt x="329361" y="30391"/>
                  </a:lnTo>
                  <a:lnTo>
                    <a:pt x="315468" y="27432"/>
                  </a:lnTo>
                  <a:lnTo>
                    <a:pt x="35052" y="27432"/>
                  </a:lnTo>
                  <a:lnTo>
                    <a:pt x="21221" y="30391"/>
                  </a:lnTo>
                  <a:lnTo>
                    <a:pt x="10033" y="37947"/>
                  </a:lnTo>
                  <a:lnTo>
                    <a:pt x="2590" y="49022"/>
                  </a:lnTo>
                  <a:lnTo>
                    <a:pt x="0" y="62484"/>
                  </a:lnTo>
                  <a:lnTo>
                    <a:pt x="0" y="201168"/>
                  </a:lnTo>
                  <a:lnTo>
                    <a:pt x="2590" y="215150"/>
                  </a:lnTo>
                  <a:lnTo>
                    <a:pt x="10033" y="226377"/>
                  </a:lnTo>
                  <a:lnTo>
                    <a:pt x="21221" y="233768"/>
                  </a:lnTo>
                  <a:lnTo>
                    <a:pt x="35052" y="236220"/>
                  </a:lnTo>
                  <a:lnTo>
                    <a:pt x="315468" y="236220"/>
                  </a:lnTo>
                  <a:lnTo>
                    <a:pt x="329361" y="233768"/>
                  </a:lnTo>
                  <a:lnTo>
                    <a:pt x="340563" y="226377"/>
                  </a:lnTo>
                  <a:lnTo>
                    <a:pt x="347992" y="215150"/>
                  </a:lnTo>
                  <a:lnTo>
                    <a:pt x="350520" y="201168"/>
                  </a:lnTo>
                  <a:lnTo>
                    <a:pt x="350520" y="62484"/>
                  </a:lnTo>
                  <a:close/>
                </a:path>
                <a:path w="3514725" h="294640">
                  <a:moveTo>
                    <a:pt x="1336548" y="68580"/>
                  </a:moveTo>
                  <a:lnTo>
                    <a:pt x="1332852" y="52781"/>
                  </a:lnTo>
                  <a:lnTo>
                    <a:pt x="1323721" y="39776"/>
                  </a:lnTo>
                  <a:lnTo>
                    <a:pt x="1310335" y="30886"/>
                  </a:lnTo>
                  <a:lnTo>
                    <a:pt x="1293876" y="27432"/>
                  </a:lnTo>
                  <a:lnTo>
                    <a:pt x="1129284" y="27432"/>
                  </a:lnTo>
                  <a:lnTo>
                    <a:pt x="1113624" y="30886"/>
                  </a:lnTo>
                  <a:lnTo>
                    <a:pt x="1100658" y="39776"/>
                  </a:lnTo>
                  <a:lnTo>
                    <a:pt x="1091717" y="52781"/>
                  </a:lnTo>
                  <a:lnTo>
                    <a:pt x="1088136" y="68580"/>
                  </a:lnTo>
                  <a:lnTo>
                    <a:pt x="1088136" y="252984"/>
                  </a:lnTo>
                  <a:lnTo>
                    <a:pt x="1091717" y="268859"/>
                  </a:lnTo>
                  <a:lnTo>
                    <a:pt x="1100658" y="281889"/>
                  </a:lnTo>
                  <a:lnTo>
                    <a:pt x="1113624" y="290766"/>
                  </a:lnTo>
                  <a:lnTo>
                    <a:pt x="1129284" y="294132"/>
                  </a:lnTo>
                  <a:lnTo>
                    <a:pt x="1293876" y="294132"/>
                  </a:lnTo>
                  <a:lnTo>
                    <a:pt x="1310335" y="290766"/>
                  </a:lnTo>
                  <a:lnTo>
                    <a:pt x="1323721" y="281889"/>
                  </a:lnTo>
                  <a:lnTo>
                    <a:pt x="1332852" y="268859"/>
                  </a:lnTo>
                  <a:lnTo>
                    <a:pt x="1336548" y="252984"/>
                  </a:lnTo>
                  <a:lnTo>
                    <a:pt x="1336548" y="68580"/>
                  </a:lnTo>
                  <a:close/>
                </a:path>
                <a:path w="3514725" h="294640">
                  <a:moveTo>
                    <a:pt x="2482596" y="19812"/>
                  </a:moveTo>
                  <a:lnTo>
                    <a:pt x="2480602" y="11811"/>
                  </a:lnTo>
                  <a:lnTo>
                    <a:pt x="2475992" y="5359"/>
                  </a:lnTo>
                  <a:lnTo>
                    <a:pt x="2469350" y="1181"/>
                  </a:lnTo>
                  <a:lnTo>
                    <a:pt x="2461247" y="0"/>
                  </a:lnTo>
                  <a:lnTo>
                    <a:pt x="2378964" y="0"/>
                  </a:lnTo>
                  <a:lnTo>
                    <a:pt x="2371166" y="1181"/>
                  </a:lnTo>
                  <a:lnTo>
                    <a:pt x="2364790" y="5359"/>
                  </a:lnTo>
                  <a:lnTo>
                    <a:pt x="2360536" y="11811"/>
                  </a:lnTo>
                  <a:lnTo>
                    <a:pt x="2359152" y="19812"/>
                  </a:lnTo>
                  <a:lnTo>
                    <a:pt x="2359152" y="245364"/>
                  </a:lnTo>
                  <a:lnTo>
                    <a:pt x="2360536" y="253022"/>
                  </a:lnTo>
                  <a:lnTo>
                    <a:pt x="2364778" y="259346"/>
                  </a:lnTo>
                  <a:lnTo>
                    <a:pt x="2371166" y="263652"/>
                  </a:lnTo>
                  <a:lnTo>
                    <a:pt x="2378964" y="265176"/>
                  </a:lnTo>
                  <a:lnTo>
                    <a:pt x="2461247" y="265176"/>
                  </a:lnTo>
                  <a:lnTo>
                    <a:pt x="2469350" y="263652"/>
                  </a:lnTo>
                  <a:lnTo>
                    <a:pt x="2475992" y="259346"/>
                  </a:lnTo>
                  <a:lnTo>
                    <a:pt x="2480602" y="253022"/>
                  </a:lnTo>
                  <a:lnTo>
                    <a:pt x="2482596" y="245364"/>
                  </a:lnTo>
                  <a:lnTo>
                    <a:pt x="2482596" y="19812"/>
                  </a:lnTo>
                  <a:close/>
                </a:path>
                <a:path w="3514725" h="294640">
                  <a:moveTo>
                    <a:pt x="3514344" y="48768"/>
                  </a:moveTo>
                  <a:lnTo>
                    <a:pt x="3512426" y="40538"/>
                  </a:lnTo>
                  <a:lnTo>
                    <a:pt x="3507841" y="33832"/>
                  </a:lnTo>
                  <a:lnTo>
                    <a:pt x="3501174" y="29273"/>
                  </a:lnTo>
                  <a:lnTo>
                    <a:pt x="3493008" y="27432"/>
                  </a:lnTo>
                  <a:lnTo>
                    <a:pt x="3410712" y="27432"/>
                  </a:lnTo>
                  <a:lnTo>
                    <a:pt x="3402990" y="29273"/>
                  </a:lnTo>
                  <a:lnTo>
                    <a:pt x="3396627" y="33832"/>
                  </a:lnTo>
                  <a:lnTo>
                    <a:pt x="3392347" y="40538"/>
                  </a:lnTo>
                  <a:lnTo>
                    <a:pt x="3390900" y="48768"/>
                  </a:lnTo>
                  <a:lnTo>
                    <a:pt x="3390900" y="272796"/>
                  </a:lnTo>
                  <a:lnTo>
                    <a:pt x="3392347" y="281114"/>
                  </a:lnTo>
                  <a:lnTo>
                    <a:pt x="3396627" y="287832"/>
                  </a:lnTo>
                  <a:lnTo>
                    <a:pt x="3402990" y="292366"/>
                  </a:lnTo>
                  <a:lnTo>
                    <a:pt x="3410712" y="294132"/>
                  </a:lnTo>
                  <a:lnTo>
                    <a:pt x="3493008" y="294132"/>
                  </a:lnTo>
                  <a:lnTo>
                    <a:pt x="3501174" y="292366"/>
                  </a:lnTo>
                  <a:lnTo>
                    <a:pt x="3507841" y="287832"/>
                  </a:lnTo>
                  <a:lnTo>
                    <a:pt x="3512426" y="281114"/>
                  </a:lnTo>
                  <a:lnTo>
                    <a:pt x="3514344" y="272796"/>
                  </a:lnTo>
                  <a:lnTo>
                    <a:pt x="3514344" y="4876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测试用例覆盖的程序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300" y="888491"/>
            <a:ext cx="8898255" cy="3810000"/>
            <a:chOff x="114300" y="888491"/>
            <a:chExt cx="8898255" cy="38100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" y="888491"/>
              <a:ext cx="8897675" cy="3810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0644" y="969263"/>
              <a:ext cx="1873250" cy="3175000"/>
            </a:xfrm>
            <a:custGeom>
              <a:avLst/>
              <a:gdLst/>
              <a:ahLst/>
              <a:cxnLst/>
              <a:rect l="l" t="t" r="r" b="b"/>
              <a:pathLst>
                <a:path w="1873250" h="3175000">
                  <a:moveTo>
                    <a:pt x="475488" y="1063752"/>
                  </a:moveTo>
                  <a:lnTo>
                    <a:pt x="469176" y="1032992"/>
                  </a:lnTo>
                  <a:lnTo>
                    <a:pt x="452170" y="1007821"/>
                  </a:lnTo>
                  <a:lnTo>
                    <a:pt x="426999" y="990815"/>
                  </a:lnTo>
                  <a:lnTo>
                    <a:pt x="396240" y="984504"/>
                  </a:lnTo>
                  <a:lnTo>
                    <a:pt x="79248" y="984504"/>
                  </a:lnTo>
                  <a:lnTo>
                    <a:pt x="48260" y="990815"/>
                  </a:lnTo>
                  <a:lnTo>
                    <a:pt x="23025" y="1007821"/>
                  </a:lnTo>
                  <a:lnTo>
                    <a:pt x="6083" y="1032992"/>
                  </a:lnTo>
                  <a:lnTo>
                    <a:pt x="0" y="1063752"/>
                  </a:lnTo>
                  <a:lnTo>
                    <a:pt x="0" y="3095244"/>
                  </a:lnTo>
                  <a:lnTo>
                    <a:pt x="6083" y="3125876"/>
                  </a:lnTo>
                  <a:lnTo>
                    <a:pt x="23025" y="3150997"/>
                  </a:lnTo>
                  <a:lnTo>
                    <a:pt x="48260" y="3168053"/>
                  </a:lnTo>
                  <a:lnTo>
                    <a:pt x="79248" y="3174492"/>
                  </a:lnTo>
                  <a:lnTo>
                    <a:pt x="396240" y="3174492"/>
                  </a:lnTo>
                  <a:lnTo>
                    <a:pt x="426999" y="3168053"/>
                  </a:lnTo>
                  <a:lnTo>
                    <a:pt x="452170" y="3150997"/>
                  </a:lnTo>
                  <a:lnTo>
                    <a:pt x="469176" y="3125876"/>
                  </a:lnTo>
                  <a:lnTo>
                    <a:pt x="475488" y="3095244"/>
                  </a:lnTo>
                  <a:lnTo>
                    <a:pt x="475488" y="1063752"/>
                  </a:lnTo>
                  <a:close/>
                </a:path>
                <a:path w="1873250" h="3175000">
                  <a:moveTo>
                    <a:pt x="1872996" y="44196"/>
                  </a:moveTo>
                  <a:lnTo>
                    <a:pt x="1869122" y="27241"/>
                  </a:lnTo>
                  <a:lnTo>
                    <a:pt x="1859356" y="13258"/>
                  </a:lnTo>
                  <a:lnTo>
                    <a:pt x="1844967" y="3708"/>
                  </a:lnTo>
                  <a:lnTo>
                    <a:pt x="1827276" y="0"/>
                  </a:lnTo>
                  <a:lnTo>
                    <a:pt x="240792" y="0"/>
                  </a:lnTo>
                  <a:lnTo>
                    <a:pt x="223608" y="3708"/>
                  </a:lnTo>
                  <a:lnTo>
                    <a:pt x="209562" y="13258"/>
                  </a:lnTo>
                  <a:lnTo>
                    <a:pt x="200075" y="27241"/>
                  </a:lnTo>
                  <a:lnTo>
                    <a:pt x="196596" y="44196"/>
                  </a:lnTo>
                  <a:lnTo>
                    <a:pt x="196596" y="222504"/>
                  </a:lnTo>
                  <a:lnTo>
                    <a:pt x="200075" y="239547"/>
                  </a:lnTo>
                  <a:lnTo>
                    <a:pt x="209562" y="253542"/>
                  </a:lnTo>
                  <a:lnTo>
                    <a:pt x="223608" y="263080"/>
                  </a:lnTo>
                  <a:lnTo>
                    <a:pt x="240792" y="266700"/>
                  </a:lnTo>
                  <a:lnTo>
                    <a:pt x="1827276" y="266700"/>
                  </a:lnTo>
                  <a:lnTo>
                    <a:pt x="1844967" y="263080"/>
                  </a:lnTo>
                  <a:lnTo>
                    <a:pt x="1859356" y="253542"/>
                  </a:lnTo>
                  <a:lnTo>
                    <a:pt x="1869122" y="239547"/>
                  </a:lnTo>
                  <a:lnTo>
                    <a:pt x="1872996" y="222504"/>
                  </a:lnTo>
                  <a:lnTo>
                    <a:pt x="1872996" y="4419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279" y="0"/>
            <a:ext cx="8654292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20" y="0"/>
            <a:ext cx="9136380" cy="5143500"/>
            <a:chOff x="7620" y="0"/>
            <a:chExt cx="9136380" cy="5143500"/>
          </a:xfrm>
        </p:grpSpPr>
        <p:sp>
          <p:nvSpPr>
            <p:cNvPr id="4" name="object 4"/>
            <p:cNvSpPr/>
            <p:nvPr/>
          </p:nvSpPr>
          <p:spPr>
            <a:xfrm>
              <a:off x="7620" y="0"/>
              <a:ext cx="9136380" cy="5143500"/>
            </a:xfrm>
            <a:custGeom>
              <a:avLst/>
              <a:gdLst/>
              <a:ahLst/>
              <a:cxnLst/>
              <a:rect l="l" t="t" r="r" b="b"/>
              <a:pathLst>
                <a:path w="9136380" h="5143500">
                  <a:moveTo>
                    <a:pt x="0" y="0"/>
                  </a:moveTo>
                  <a:lnTo>
                    <a:pt x="9136380" y="0"/>
                  </a:lnTo>
                  <a:lnTo>
                    <a:pt x="9136380" y="5143500"/>
                  </a:lnTo>
                  <a:lnTo>
                    <a:pt x="0" y="514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7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115" y="204215"/>
              <a:ext cx="835152" cy="48813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9159" y="815339"/>
              <a:ext cx="2388235" cy="3627120"/>
            </a:xfrm>
            <a:custGeom>
              <a:avLst/>
              <a:gdLst/>
              <a:ahLst/>
              <a:cxnLst/>
              <a:rect l="l" t="t" r="r" b="b"/>
              <a:pathLst>
                <a:path w="2388235" h="3627120">
                  <a:moveTo>
                    <a:pt x="2388107" y="3627120"/>
                  </a:moveTo>
                  <a:lnTo>
                    <a:pt x="0" y="3627120"/>
                  </a:lnTo>
                  <a:lnTo>
                    <a:pt x="0" y="0"/>
                  </a:lnTo>
                  <a:lnTo>
                    <a:pt x="2388107" y="0"/>
                  </a:lnTo>
                  <a:lnTo>
                    <a:pt x="2388107" y="362712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8872" y="887730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自我介</a:t>
            </a:r>
            <a:r>
              <a:rPr dirty="0" sz="3200" spc="5"/>
              <a:t>绍</a:t>
            </a:r>
            <a:endParaRPr sz="32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2383" y="204215"/>
            <a:ext cx="1947672" cy="50596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84350" y="256286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嘉宾照片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0465" y="2322829"/>
            <a:ext cx="5004435" cy="1520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YaHei"/>
                <a:cs typeface="Microsoft YaHei"/>
              </a:rPr>
              <a:t>现负责工行软件开发中心杭州研发部的测试工具体系规划与建</a:t>
            </a:r>
            <a:r>
              <a:rPr dirty="0" sz="1400">
                <a:latin typeface="Microsoft YaHei"/>
                <a:cs typeface="Microsoft YaHei"/>
              </a:rPr>
              <a:t>设 </a:t>
            </a:r>
            <a:r>
              <a:rPr dirty="0" sz="1400">
                <a:latin typeface="Microsoft YaHei"/>
                <a:cs typeface="Microsoft YaHei"/>
              </a:rPr>
              <a:t>工作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 marR="182880">
              <a:lnSpc>
                <a:spcPct val="100000"/>
              </a:lnSpc>
            </a:pPr>
            <a:r>
              <a:rPr dirty="0" sz="1400">
                <a:latin typeface="Microsoft YaHei"/>
                <a:cs typeface="Microsoft YaHei"/>
              </a:rPr>
              <a:t>曾牵头设计了开发中心的案例设计与管理系统、测试服务云</a:t>
            </a:r>
            <a:r>
              <a:rPr dirty="0" sz="1400">
                <a:latin typeface="Microsoft YaHei"/>
                <a:cs typeface="Microsoft YaHei"/>
              </a:rPr>
              <a:t>平 </a:t>
            </a:r>
            <a:r>
              <a:rPr dirty="0" sz="1400">
                <a:latin typeface="Microsoft YaHei"/>
                <a:cs typeface="Microsoft YaHei"/>
              </a:rPr>
              <a:t>台、自动化测试平台、程序覆盖率监控系统等</a:t>
            </a:r>
            <a:r>
              <a:rPr dirty="0" sz="1400" spc="-5">
                <a:latin typeface="Microsoft YaHei"/>
                <a:cs typeface="Microsoft YaHei"/>
              </a:rPr>
              <a:t>6</a:t>
            </a:r>
            <a:r>
              <a:rPr dirty="0" sz="1400">
                <a:latin typeface="Microsoft YaHei"/>
                <a:cs typeface="Microsoft YaHei"/>
              </a:rPr>
              <a:t>大测试工具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Microsoft YaHei"/>
                <a:cs typeface="Microsoft YaHei"/>
              </a:rPr>
              <a:t>在测试工具架构设计，自动化测试实施与管理方面有丰富经验</a:t>
            </a:r>
            <a:r>
              <a:rPr dirty="0" sz="1400" spc="5">
                <a:latin typeface="Microsoft YaHei"/>
                <a:cs typeface="Microsoft YaHei"/>
              </a:rPr>
              <a:t>。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9979" y="1673860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Microsoft YaHei"/>
                <a:cs typeface="Microsoft YaHei"/>
              </a:rPr>
              <a:t>黄震</a:t>
            </a:r>
            <a:r>
              <a:rPr dirty="0" sz="2000" spc="5">
                <a:latin typeface="Microsoft YaHei"/>
                <a:cs typeface="Microsoft YaHei"/>
              </a:rPr>
              <a:t>人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6779" y="1722754"/>
            <a:ext cx="36347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Microsoft YaHei"/>
                <a:cs typeface="Microsoft YaHei"/>
              </a:rPr>
              <a:t>工商银行软件开发中心（杭州</a:t>
            </a:r>
            <a:r>
              <a:rPr dirty="0" sz="1400" spc="5">
                <a:latin typeface="Microsoft YaHei"/>
                <a:cs typeface="Microsoft YaHei"/>
              </a:rPr>
              <a:t>）</a:t>
            </a:r>
            <a:r>
              <a:rPr dirty="0" sz="1400" spc="-90">
                <a:latin typeface="Microsoft YaHei"/>
                <a:cs typeface="Microsoft YaHei"/>
              </a:rPr>
              <a:t> </a:t>
            </a:r>
            <a:r>
              <a:rPr dirty="0" sz="1400">
                <a:latin typeface="Microsoft YaHei"/>
                <a:cs typeface="Microsoft YaHei"/>
              </a:rPr>
              <a:t>金融科技经</a:t>
            </a:r>
            <a:r>
              <a:rPr dirty="0" sz="1400" spc="5">
                <a:latin typeface="Microsoft YaHei"/>
                <a:cs typeface="Microsoft YaHei"/>
              </a:rPr>
              <a:t>理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468" y="681227"/>
            <a:ext cx="2590800" cy="38953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4063"/>
            <a:ext cx="9144000" cy="2680970"/>
            <a:chOff x="0" y="1274063"/>
            <a:chExt cx="9144000" cy="2680970"/>
          </a:xfrm>
        </p:grpSpPr>
        <p:sp>
          <p:nvSpPr>
            <p:cNvPr id="3" name="object 3"/>
            <p:cNvSpPr/>
            <p:nvPr/>
          </p:nvSpPr>
          <p:spPr>
            <a:xfrm>
              <a:off x="0" y="1274063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0" y="0"/>
                  </a:moveTo>
                  <a:lnTo>
                    <a:pt x="9144000" y="0"/>
                  </a:lnTo>
                  <a:lnTo>
                    <a:pt x="91440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891" y="2179319"/>
              <a:ext cx="3531108" cy="1763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91511"/>
              <a:ext cx="3536441" cy="17632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04</a:t>
            </a:r>
            <a:r>
              <a:rPr dirty="0" spc="-95"/>
              <a:t> </a:t>
            </a:r>
            <a:r>
              <a:rPr dirty="0"/>
              <a:t>总结与思考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510" y="175259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实时精准测试的应用场景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79548" y="1905000"/>
            <a:ext cx="3717925" cy="2767965"/>
            <a:chOff x="2479548" y="1905000"/>
            <a:chExt cx="3717925" cy="2767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6288" y="2058923"/>
              <a:ext cx="2615184" cy="2613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02580" y="3392487"/>
              <a:ext cx="785495" cy="784225"/>
            </a:xfrm>
            <a:custGeom>
              <a:avLst/>
              <a:gdLst/>
              <a:ahLst/>
              <a:cxnLst/>
              <a:rect l="l" t="t" r="r" b="b"/>
              <a:pathLst>
                <a:path w="785495" h="784225">
                  <a:moveTo>
                    <a:pt x="392595" y="784225"/>
                  </a:moveTo>
                  <a:lnTo>
                    <a:pt x="343308" y="781169"/>
                  </a:lnTo>
                  <a:lnTo>
                    <a:pt x="295849" y="772247"/>
                  </a:lnTo>
                  <a:lnTo>
                    <a:pt x="250587" y="757825"/>
                  </a:lnTo>
                  <a:lnTo>
                    <a:pt x="207891" y="738268"/>
                  </a:lnTo>
                  <a:lnTo>
                    <a:pt x="168131" y="713943"/>
                  </a:lnTo>
                  <a:lnTo>
                    <a:pt x="131675" y="685215"/>
                  </a:lnTo>
                  <a:lnTo>
                    <a:pt x="98892" y="652451"/>
                  </a:lnTo>
                  <a:lnTo>
                    <a:pt x="70151" y="616017"/>
                  </a:lnTo>
                  <a:lnTo>
                    <a:pt x="45822" y="576279"/>
                  </a:lnTo>
                  <a:lnTo>
                    <a:pt x="26273" y="533602"/>
                  </a:lnTo>
                  <a:lnTo>
                    <a:pt x="11874" y="488353"/>
                  </a:lnTo>
                  <a:lnTo>
                    <a:pt x="2993" y="440899"/>
                  </a:lnTo>
                  <a:lnTo>
                    <a:pt x="0" y="391604"/>
                  </a:lnTo>
                  <a:lnTo>
                    <a:pt x="2993" y="342526"/>
                  </a:lnTo>
                  <a:lnTo>
                    <a:pt x="11874" y="295255"/>
                  </a:lnTo>
                  <a:lnTo>
                    <a:pt x="26273" y="250159"/>
                  </a:lnTo>
                  <a:lnTo>
                    <a:pt x="45822" y="207608"/>
                  </a:lnTo>
                  <a:lnTo>
                    <a:pt x="70151" y="167970"/>
                  </a:lnTo>
                  <a:lnTo>
                    <a:pt x="98892" y="131614"/>
                  </a:lnTo>
                  <a:lnTo>
                    <a:pt x="131675" y="98909"/>
                  </a:lnTo>
                  <a:lnTo>
                    <a:pt x="168131" y="70223"/>
                  </a:lnTo>
                  <a:lnTo>
                    <a:pt x="207891" y="45926"/>
                  </a:lnTo>
                  <a:lnTo>
                    <a:pt x="250587" y="26387"/>
                  </a:lnTo>
                  <a:lnTo>
                    <a:pt x="295849" y="11973"/>
                  </a:lnTo>
                  <a:lnTo>
                    <a:pt x="343308" y="3054"/>
                  </a:lnTo>
                  <a:lnTo>
                    <a:pt x="392595" y="0"/>
                  </a:lnTo>
                  <a:lnTo>
                    <a:pt x="441879" y="3055"/>
                  </a:lnTo>
                  <a:lnTo>
                    <a:pt x="489337" y="11975"/>
                  </a:lnTo>
                  <a:lnTo>
                    <a:pt x="534599" y="26393"/>
                  </a:lnTo>
                  <a:lnTo>
                    <a:pt x="577299" y="45941"/>
                  </a:lnTo>
                  <a:lnTo>
                    <a:pt x="617067" y="70252"/>
                  </a:lnTo>
                  <a:lnTo>
                    <a:pt x="653535" y="98959"/>
                  </a:lnTo>
                  <a:lnTo>
                    <a:pt x="686335" y="131693"/>
                  </a:lnTo>
                  <a:lnTo>
                    <a:pt x="715100" y="168089"/>
                  </a:lnTo>
                  <a:lnTo>
                    <a:pt x="739460" y="207777"/>
                  </a:lnTo>
                  <a:lnTo>
                    <a:pt x="759048" y="250391"/>
                  </a:lnTo>
                  <a:lnTo>
                    <a:pt x="773495" y="295563"/>
                  </a:lnTo>
                  <a:lnTo>
                    <a:pt x="782433" y="342926"/>
                  </a:lnTo>
                  <a:lnTo>
                    <a:pt x="785495" y="392112"/>
                  </a:lnTo>
                  <a:lnTo>
                    <a:pt x="782433" y="441298"/>
                  </a:lnTo>
                  <a:lnTo>
                    <a:pt x="773495" y="488661"/>
                  </a:lnTo>
                  <a:lnTo>
                    <a:pt x="759048" y="533833"/>
                  </a:lnTo>
                  <a:lnTo>
                    <a:pt x="739460" y="576447"/>
                  </a:lnTo>
                  <a:lnTo>
                    <a:pt x="715100" y="616135"/>
                  </a:lnTo>
                  <a:lnTo>
                    <a:pt x="686335" y="652531"/>
                  </a:lnTo>
                  <a:lnTo>
                    <a:pt x="653535" y="685265"/>
                  </a:lnTo>
                  <a:lnTo>
                    <a:pt x="617067" y="713972"/>
                  </a:lnTo>
                  <a:lnTo>
                    <a:pt x="577299" y="738283"/>
                  </a:lnTo>
                  <a:lnTo>
                    <a:pt x="534599" y="757831"/>
                  </a:lnTo>
                  <a:lnTo>
                    <a:pt x="489337" y="772249"/>
                  </a:lnTo>
                  <a:lnTo>
                    <a:pt x="441879" y="781169"/>
                  </a:lnTo>
                  <a:lnTo>
                    <a:pt x="392595" y="78422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11724" y="1905000"/>
              <a:ext cx="785495" cy="786130"/>
            </a:xfrm>
            <a:custGeom>
              <a:avLst/>
              <a:gdLst/>
              <a:ahLst/>
              <a:cxnLst/>
              <a:rect l="l" t="t" r="r" b="b"/>
              <a:pathLst>
                <a:path w="785495" h="786130">
                  <a:moveTo>
                    <a:pt x="392328" y="785812"/>
                  </a:moveTo>
                  <a:lnTo>
                    <a:pt x="343044" y="782751"/>
                  </a:lnTo>
                  <a:lnTo>
                    <a:pt x="295588" y="773813"/>
                  </a:lnTo>
                  <a:lnTo>
                    <a:pt x="250330" y="759369"/>
                  </a:lnTo>
                  <a:lnTo>
                    <a:pt x="207641" y="739786"/>
                  </a:lnTo>
                  <a:lnTo>
                    <a:pt x="167888" y="715433"/>
                  </a:lnTo>
                  <a:lnTo>
                    <a:pt x="131444" y="686680"/>
                  </a:lnTo>
                  <a:lnTo>
                    <a:pt x="98676" y="653896"/>
                  </a:lnTo>
                  <a:lnTo>
                    <a:pt x="69956" y="617449"/>
                  </a:lnTo>
                  <a:lnTo>
                    <a:pt x="45652" y="577709"/>
                  </a:lnTo>
                  <a:lnTo>
                    <a:pt x="26135" y="535044"/>
                  </a:lnTo>
                  <a:lnTo>
                    <a:pt x="11774" y="489823"/>
                  </a:lnTo>
                  <a:lnTo>
                    <a:pt x="2939" y="442416"/>
                  </a:lnTo>
                  <a:lnTo>
                    <a:pt x="0" y="393192"/>
                  </a:lnTo>
                  <a:lnTo>
                    <a:pt x="2939" y="343845"/>
                  </a:lnTo>
                  <a:lnTo>
                    <a:pt x="11774" y="296334"/>
                  </a:lnTo>
                  <a:lnTo>
                    <a:pt x="26135" y="251028"/>
                  </a:lnTo>
                  <a:lnTo>
                    <a:pt x="45652" y="208292"/>
                  </a:lnTo>
                  <a:lnTo>
                    <a:pt x="69956" y="168495"/>
                  </a:lnTo>
                  <a:lnTo>
                    <a:pt x="98676" y="132005"/>
                  </a:lnTo>
                  <a:lnTo>
                    <a:pt x="131444" y="99187"/>
                  </a:lnTo>
                  <a:lnTo>
                    <a:pt x="167888" y="70411"/>
                  </a:lnTo>
                  <a:lnTo>
                    <a:pt x="207641" y="46042"/>
                  </a:lnTo>
                  <a:lnTo>
                    <a:pt x="250330" y="26450"/>
                  </a:lnTo>
                  <a:lnTo>
                    <a:pt x="295588" y="12000"/>
                  </a:lnTo>
                  <a:lnTo>
                    <a:pt x="343044" y="3061"/>
                  </a:lnTo>
                  <a:lnTo>
                    <a:pt x="392328" y="0"/>
                  </a:lnTo>
                  <a:lnTo>
                    <a:pt x="441615" y="3061"/>
                  </a:lnTo>
                  <a:lnTo>
                    <a:pt x="489075" y="11999"/>
                  </a:lnTo>
                  <a:lnTo>
                    <a:pt x="534339" y="26446"/>
                  </a:lnTo>
                  <a:lnTo>
                    <a:pt x="577040" y="46034"/>
                  </a:lnTo>
                  <a:lnTo>
                    <a:pt x="616810" y="70395"/>
                  </a:lnTo>
                  <a:lnTo>
                    <a:pt x="653279" y="99160"/>
                  </a:lnTo>
                  <a:lnTo>
                    <a:pt x="686080" y="131961"/>
                  </a:lnTo>
                  <a:lnTo>
                    <a:pt x="714845" y="168430"/>
                  </a:lnTo>
                  <a:lnTo>
                    <a:pt x="739206" y="208200"/>
                  </a:lnTo>
                  <a:lnTo>
                    <a:pt x="758794" y="250901"/>
                  </a:lnTo>
                  <a:lnTo>
                    <a:pt x="773241" y="296165"/>
                  </a:lnTo>
                  <a:lnTo>
                    <a:pt x="782179" y="343625"/>
                  </a:lnTo>
                  <a:lnTo>
                    <a:pt x="785240" y="392912"/>
                  </a:lnTo>
                  <a:lnTo>
                    <a:pt x="782179" y="442197"/>
                  </a:lnTo>
                  <a:lnTo>
                    <a:pt x="773241" y="489654"/>
                  </a:lnTo>
                  <a:lnTo>
                    <a:pt x="758794" y="534917"/>
                  </a:lnTo>
                  <a:lnTo>
                    <a:pt x="739206" y="577616"/>
                  </a:lnTo>
                  <a:lnTo>
                    <a:pt x="714845" y="617384"/>
                  </a:lnTo>
                  <a:lnTo>
                    <a:pt x="686080" y="653852"/>
                  </a:lnTo>
                  <a:lnTo>
                    <a:pt x="653279" y="686653"/>
                  </a:lnTo>
                  <a:lnTo>
                    <a:pt x="616810" y="715417"/>
                  </a:lnTo>
                  <a:lnTo>
                    <a:pt x="577040" y="739778"/>
                  </a:lnTo>
                  <a:lnTo>
                    <a:pt x="534339" y="759365"/>
                  </a:lnTo>
                  <a:lnTo>
                    <a:pt x="489075" y="773812"/>
                  </a:lnTo>
                  <a:lnTo>
                    <a:pt x="441615" y="782751"/>
                  </a:lnTo>
                  <a:lnTo>
                    <a:pt x="392328" y="78581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79548" y="3392487"/>
              <a:ext cx="784860" cy="784225"/>
            </a:xfrm>
            <a:custGeom>
              <a:avLst/>
              <a:gdLst/>
              <a:ahLst/>
              <a:cxnLst/>
              <a:rect l="l" t="t" r="r" b="b"/>
              <a:pathLst>
                <a:path w="784860" h="784225">
                  <a:moveTo>
                    <a:pt x="392239" y="784225"/>
                  </a:moveTo>
                  <a:lnTo>
                    <a:pt x="343053" y="781169"/>
                  </a:lnTo>
                  <a:lnTo>
                    <a:pt x="295689" y="772247"/>
                  </a:lnTo>
                  <a:lnTo>
                    <a:pt x="250516" y="757825"/>
                  </a:lnTo>
                  <a:lnTo>
                    <a:pt x="207900" y="738268"/>
                  </a:lnTo>
                  <a:lnTo>
                    <a:pt x="168208" y="713943"/>
                  </a:lnTo>
                  <a:lnTo>
                    <a:pt x="131808" y="685215"/>
                  </a:lnTo>
                  <a:lnTo>
                    <a:pt x="99066" y="652451"/>
                  </a:lnTo>
                  <a:lnTo>
                    <a:pt x="70350" y="616017"/>
                  </a:lnTo>
                  <a:lnTo>
                    <a:pt x="46026" y="576279"/>
                  </a:lnTo>
                  <a:lnTo>
                    <a:pt x="26462" y="533602"/>
                  </a:lnTo>
                  <a:lnTo>
                    <a:pt x="12025" y="488353"/>
                  </a:lnTo>
                  <a:lnTo>
                    <a:pt x="3082" y="440899"/>
                  </a:lnTo>
                  <a:lnTo>
                    <a:pt x="0" y="391604"/>
                  </a:lnTo>
                  <a:lnTo>
                    <a:pt x="3082" y="342526"/>
                  </a:lnTo>
                  <a:lnTo>
                    <a:pt x="12025" y="295255"/>
                  </a:lnTo>
                  <a:lnTo>
                    <a:pt x="26462" y="250159"/>
                  </a:lnTo>
                  <a:lnTo>
                    <a:pt x="46026" y="207608"/>
                  </a:lnTo>
                  <a:lnTo>
                    <a:pt x="70350" y="167970"/>
                  </a:lnTo>
                  <a:lnTo>
                    <a:pt x="99066" y="131614"/>
                  </a:lnTo>
                  <a:lnTo>
                    <a:pt x="131808" y="98909"/>
                  </a:lnTo>
                  <a:lnTo>
                    <a:pt x="168208" y="70223"/>
                  </a:lnTo>
                  <a:lnTo>
                    <a:pt x="207900" y="45926"/>
                  </a:lnTo>
                  <a:lnTo>
                    <a:pt x="250516" y="26387"/>
                  </a:lnTo>
                  <a:lnTo>
                    <a:pt x="295689" y="11973"/>
                  </a:lnTo>
                  <a:lnTo>
                    <a:pt x="343053" y="3054"/>
                  </a:lnTo>
                  <a:lnTo>
                    <a:pt x="392239" y="0"/>
                  </a:lnTo>
                  <a:lnTo>
                    <a:pt x="441425" y="3055"/>
                  </a:lnTo>
                  <a:lnTo>
                    <a:pt x="488788" y="11975"/>
                  </a:lnTo>
                  <a:lnTo>
                    <a:pt x="533960" y="26393"/>
                  </a:lnTo>
                  <a:lnTo>
                    <a:pt x="576574" y="45941"/>
                  </a:lnTo>
                  <a:lnTo>
                    <a:pt x="616262" y="70252"/>
                  </a:lnTo>
                  <a:lnTo>
                    <a:pt x="652658" y="98959"/>
                  </a:lnTo>
                  <a:lnTo>
                    <a:pt x="685392" y="131693"/>
                  </a:lnTo>
                  <a:lnTo>
                    <a:pt x="714099" y="168089"/>
                  </a:lnTo>
                  <a:lnTo>
                    <a:pt x="738410" y="207777"/>
                  </a:lnTo>
                  <a:lnTo>
                    <a:pt x="757958" y="250391"/>
                  </a:lnTo>
                  <a:lnTo>
                    <a:pt x="772376" y="295563"/>
                  </a:lnTo>
                  <a:lnTo>
                    <a:pt x="781296" y="342926"/>
                  </a:lnTo>
                  <a:lnTo>
                    <a:pt x="784351" y="392112"/>
                  </a:lnTo>
                  <a:lnTo>
                    <a:pt x="781296" y="441298"/>
                  </a:lnTo>
                  <a:lnTo>
                    <a:pt x="772376" y="488661"/>
                  </a:lnTo>
                  <a:lnTo>
                    <a:pt x="757958" y="533833"/>
                  </a:lnTo>
                  <a:lnTo>
                    <a:pt x="738410" y="576447"/>
                  </a:lnTo>
                  <a:lnTo>
                    <a:pt x="714099" y="616135"/>
                  </a:lnTo>
                  <a:lnTo>
                    <a:pt x="685392" y="652531"/>
                  </a:lnTo>
                  <a:lnTo>
                    <a:pt x="652658" y="685265"/>
                  </a:lnTo>
                  <a:lnTo>
                    <a:pt x="616262" y="713972"/>
                  </a:lnTo>
                  <a:lnTo>
                    <a:pt x="576574" y="738283"/>
                  </a:lnTo>
                  <a:lnTo>
                    <a:pt x="533960" y="757831"/>
                  </a:lnTo>
                  <a:lnTo>
                    <a:pt x="488788" y="772249"/>
                  </a:lnTo>
                  <a:lnTo>
                    <a:pt x="441425" y="781169"/>
                  </a:lnTo>
                  <a:lnTo>
                    <a:pt x="392239" y="78422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21280" y="1905000"/>
              <a:ext cx="784225" cy="786130"/>
            </a:xfrm>
            <a:custGeom>
              <a:avLst/>
              <a:gdLst/>
              <a:ahLst/>
              <a:cxnLst/>
              <a:rect l="l" t="t" r="r" b="b"/>
              <a:pathLst>
                <a:path w="784225" h="786130">
                  <a:moveTo>
                    <a:pt x="392112" y="786130"/>
                  </a:moveTo>
                  <a:lnTo>
                    <a:pt x="342926" y="783067"/>
                  </a:lnTo>
                  <a:lnTo>
                    <a:pt x="295563" y="774125"/>
                  </a:lnTo>
                  <a:lnTo>
                    <a:pt x="250391" y="759673"/>
                  </a:lnTo>
                  <a:lnTo>
                    <a:pt x="207777" y="740079"/>
                  </a:lnTo>
                  <a:lnTo>
                    <a:pt x="168089" y="715712"/>
                  </a:lnTo>
                  <a:lnTo>
                    <a:pt x="131693" y="686940"/>
                  </a:lnTo>
                  <a:lnTo>
                    <a:pt x="98959" y="654133"/>
                  </a:lnTo>
                  <a:lnTo>
                    <a:pt x="70252" y="617659"/>
                  </a:lnTo>
                  <a:lnTo>
                    <a:pt x="45941" y="577887"/>
                  </a:lnTo>
                  <a:lnTo>
                    <a:pt x="26393" y="535186"/>
                  </a:lnTo>
                  <a:lnTo>
                    <a:pt x="11975" y="489923"/>
                  </a:lnTo>
                  <a:lnTo>
                    <a:pt x="3055" y="442469"/>
                  </a:lnTo>
                  <a:lnTo>
                    <a:pt x="0" y="393192"/>
                  </a:lnTo>
                  <a:lnTo>
                    <a:pt x="3055" y="343860"/>
                  </a:lnTo>
                  <a:lnTo>
                    <a:pt x="11975" y="296359"/>
                  </a:lnTo>
                  <a:lnTo>
                    <a:pt x="26393" y="251059"/>
                  </a:lnTo>
                  <a:lnTo>
                    <a:pt x="45941" y="208326"/>
                  </a:lnTo>
                  <a:lnTo>
                    <a:pt x="70252" y="168529"/>
                  </a:lnTo>
                  <a:lnTo>
                    <a:pt x="98959" y="132035"/>
                  </a:lnTo>
                  <a:lnTo>
                    <a:pt x="131693" y="99214"/>
                  </a:lnTo>
                  <a:lnTo>
                    <a:pt x="168089" y="70432"/>
                  </a:lnTo>
                  <a:lnTo>
                    <a:pt x="207777" y="46057"/>
                  </a:lnTo>
                  <a:lnTo>
                    <a:pt x="250391" y="26459"/>
                  </a:lnTo>
                  <a:lnTo>
                    <a:pt x="295563" y="12005"/>
                  </a:lnTo>
                  <a:lnTo>
                    <a:pt x="342926" y="3062"/>
                  </a:lnTo>
                  <a:lnTo>
                    <a:pt x="392112" y="0"/>
                  </a:lnTo>
                  <a:lnTo>
                    <a:pt x="441298" y="3062"/>
                  </a:lnTo>
                  <a:lnTo>
                    <a:pt x="488661" y="12004"/>
                  </a:lnTo>
                  <a:lnTo>
                    <a:pt x="533833" y="26458"/>
                  </a:lnTo>
                  <a:lnTo>
                    <a:pt x="576447" y="46054"/>
                  </a:lnTo>
                  <a:lnTo>
                    <a:pt x="616135" y="70424"/>
                  </a:lnTo>
                  <a:lnTo>
                    <a:pt x="652531" y="99201"/>
                  </a:lnTo>
                  <a:lnTo>
                    <a:pt x="685265" y="132015"/>
                  </a:lnTo>
                  <a:lnTo>
                    <a:pt x="713972" y="168499"/>
                  </a:lnTo>
                  <a:lnTo>
                    <a:pt x="738283" y="208284"/>
                  </a:lnTo>
                  <a:lnTo>
                    <a:pt x="757831" y="251001"/>
                  </a:lnTo>
                  <a:lnTo>
                    <a:pt x="772249" y="296283"/>
                  </a:lnTo>
                  <a:lnTo>
                    <a:pt x="781169" y="343760"/>
                  </a:lnTo>
                  <a:lnTo>
                    <a:pt x="784224" y="393064"/>
                  </a:lnTo>
                  <a:lnTo>
                    <a:pt x="781169" y="442369"/>
                  </a:lnTo>
                  <a:lnTo>
                    <a:pt x="772249" y="489846"/>
                  </a:lnTo>
                  <a:lnTo>
                    <a:pt x="757831" y="535128"/>
                  </a:lnTo>
                  <a:lnTo>
                    <a:pt x="738283" y="577845"/>
                  </a:lnTo>
                  <a:lnTo>
                    <a:pt x="713972" y="617630"/>
                  </a:lnTo>
                  <a:lnTo>
                    <a:pt x="685265" y="654114"/>
                  </a:lnTo>
                  <a:lnTo>
                    <a:pt x="652531" y="686928"/>
                  </a:lnTo>
                  <a:lnTo>
                    <a:pt x="616135" y="715705"/>
                  </a:lnTo>
                  <a:lnTo>
                    <a:pt x="576447" y="740075"/>
                  </a:lnTo>
                  <a:lnTo>
                    <a:pt x="533833" y="759671"/>
                  </a:lnTo>
                  <a:lnTo>
                    <a:pt x="488661" y="774125"/>
                  </a:lnTo>
                  <a:lnTo>
                    <a:pt x="441298" y="783067"/>
                  </a:lnTo>
                  <a:lnTo>
                    <a:pt x="392112" y="78613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78112" y="2105024"/>
              <a:ext cx="3328670" cy="1876425"/>
            </a:xfrm>
            <a:custGeom>
              <a:avLst/>
              <a:gdLst/>
              <a:ahLst/>
              <a:cxnLst/>
              <a:rect l="l" t="t" r="r" b="b"/>
              <a:pathLst>
                <a:path w="3328670" h="1876425">
                  <a:moveTo>
                    <a:pt x="387350" y="1707515"/>
                  </a:moveTo>
                  <a:lnTo>
                    <a:pt x="387337" y="1658035"/>
                  </a:lnTo>
                  <a:lnTo>
                    <a:pt x="385038" y="1652460"/>
                  </a:lnTo>
                  <a:lnTo>
                    <a:pt x="375767" y="1643240"/>
                  </a:lnTo>
                  <a:lnTo>
                    <a:pt x="370166" y="1640928"/>
                  </a:lnTo>
                  <a:lnTo>
                    <a:pt x="235534" y="1640928"/>
                  </a:lnTo>
                  <a:lnTo>
                    <a:pt x="235534" y="1506232"/>
                  </a:lnTo>
                  <a:lnTo>
                    <a:pt x="233222" y="1500657"/>
                  </a:lnTo>
                  <a:lnTo>
                    <a:pt x="223951" y="1491437"/>
                  </a:lnTo>
                  <a:lnTo>
                    <a:pt x="218351" y="1489075"/>
                  </a:lnTo>
                  <a:lnTo>
                    <a:pt x="168617" y="1489075"/>
                  </a:lnTo>
                  <a:lnTo>
                    <a:pt x="162991" y="1491437"/>
                  </a:lnTo>
                  <a:lnTo>
                    <a:pt x="154025" y="1500657"/>
                  </a:lnTo>
                  <a:lnTo>
                    <a:pt x="151879" y="1506232"/>
                  </a:lnTo>
                  <a:lnTo>
                    <a:pt x="151815" y="1640928"/>
                  </a:lnTo>
                  <a:lnTo>
                    <a:pt x="17132" y="1640928"/>
                  </a:lnTo>
                  <a:lnTo>
                    <a:pt x="11582" y="1643240"/>
                  </a:lnTo>
                  <a:lnTo>
                    <a:pt x="6959" y="1647837"/>
                  </a:lnTo>
                  <a:lnTo>
                    <a:pt x="2311" y="1652511"/>
                  </a:lnTo>
                  <a:lnTo>
                    <a:pt x="0" y="1658035"/>
                  </a:lnTo>
                  <a:lnTo>
                    <a:pt x="0" y="1707819"/>
                  </a:lnTo>
                  <a:lnTo>
                    <a:pt x="2311" y="1713509"/>
                  </a:lnTo>
                  <a:lnTo>
                    <a:pt x="6959" y="1717929"/>
                  </a:lnTo>
                  <a:lnTo>
                    <a:pt x="11582" y="1722412"/>
                  </a:lnTo>
                  <a:lnTo>
                    <a:pt x="17322" y="1724621"/>
                  </a:lnTo>
                  <a:lnTo>
                    <a:pt x="151815" y="1724621"/>
                  </a:lnTo>
                  <a:lnTo>
                    <a:pt x="151815" y="1859292"/>
                  </a:lnTo>
                  <a:lnTo>
                    <a:pt x="154076" y="1864893"/>
                  </a:lnTo>
                  <a:lnTo>
                    <a:pt x="158775" y="1869465"/>
                  </a:lnTo>
                  <a:lnTo>
                    <a:pt x="163410" y="1874113"/>
                  </a:lnTo>
                  <a:lnTo>
                    <a:pt x="168998" y="1876425"/>
                  </a:lnTo>
                  <a:lnTo>
                    <a:pt x="218351" y="1876425"/>
                  </a:lnTo>
                  <a:lnTo>
                    <a:pt x="223951" y="1874113"/>
                  </a:lnTo>
                  <a:lnTo>
                    <a:pt x="228574" y="1869465"/>
                  </a:lnTo>
                  <a:lnTo>
                    <a:pt x="233222" y="1864893"/>
                  </a:lnTo>
                  <a:lnTo>
                    <a:pt x="235470" y="1859292"/>
                  </a:lnTo>
                  <a:lnTo>
                    <a:pt x="235534" y="1724621"/>
                  </a:lnTo>
                  <a:lnTo>
                    <a:pt x="370166" y="1724621"/>
                  </a:lnTo>
                  <a:lnTo>
                    <a:pt x="375767" y="1722310"/>
                  </a:lnTo>
                  <a:lnTo>
                    <a:pt x="380390" y="1717662"/>
                  </a:lnTo>
                  <a:lnTo>
                    <a:pt x="385038" y="1713039"/>
                  </a:lnTo>
                  <a:lnTo>
                    <a:pt x="387350" y="1707515"/>
                  </a:lnTo>
                  <a:close/>
                </a:path>
                <a:path w="3328670" h="1876425">
                  <a:moveTo>
                    <a:pt x="529272" y="193675"/>
                  </a:moveTo>
                  <a:lnTo>
                    <a:pt x="525475" y="154711"/>
                  </a:lnTo>
                  <a:lnTo>
                    <a:pt x="514223" y="118173"/>
                  </a:lnTo>
                  <a:lnTo>
                    <a:pt x="488784" y="75031"/>
                  </a:lnTo>
                  <a:lnTo>
                    <a:pt x="458978" y="44157"/>
                  </a:lnTo>
                  <a:lnTo>
                    <a:pt x="447548" y="35661"/>
                  </a:lnTo>
                  <a:lnTo>
                    <a:pt x="447548" y="172567"/>
                  </a:lnTo>
                  <a:lnTo>
                    <a:pt x="447548" y="215392"/>
                  </a:lnTo>
                  <a:lnTo>
                    <a:pt x="446697" y="217322"/>
                  </a:lnTo>
                  <a:lnTo>
                    <a:pt x="444969" y="218795"/>
                  </a:lnTo>
                  <a:lnTo>
                    <a:pt x="443280" y="220357"/>
                  </a:lnTo>
                  <a:lnTo>
                    <a:pt x="441477" y="221107"/>
                  </a:lnTo>
                  <a:lnTo>
                    <a:pt x="363397" y="221107"/>
                  </a:lnTo>
                  <a:lnTo>
                    <a:pt x="363397" y="304520"/>
                  </a:lnTo>
                  <a:lnTo>
                    <a:pt x="363537" y="309676"/>
                  </a:lnTo>
                  <a:lnTo>
                    <a:pt x="360959" y="312267"/>
                  </a:lnTo>
                  <a:lnTo>
                    <a:pt x="315874" y="312267"/>
                  </a:lnTo>
                  <a:lnTo>
                    <a:pt x="310540" y="312458"/>
                  </a:lnTo>
                  <a:lnTo>
                    <a:pt x="307860" y="309829"/>
                  </a:lnTo>
                  <a:lnTo>
                    <a:pt x="307860" y="221107"/>
                  </a:lnTo>
                  <a:lnTo>
                    <a:pt x="226631" y="221107"/>
                  </a:lnTo>
                  <a:lnTo>
                    <a:pt x="223951" y="218440"/>
                  </a:lnTo>
                  <a:lnTo>
                    <a:pt x="223951" y="169519"/>
                  </a:lnTo>
                  <a:lnTo>
                    <a:pt x="226631" y="166852"/>
                  </a:lnTo>
                  <a:lnTo>
                    <a:pt x="307860" y="166852"/>
                  </a:lnTo>
                  <a:lnTo>
                    <a:pt x="307860" y="77774"/>
                  </a:lnTo>
                  <a:lnTo>
                    <a:pt x="310540" y="75196"/>
                  </a:lnTo>
                  <a:lnTo>
                    <a:pt x="355625" y="75196"/>
                  </a:lnTo>
                  <a:lnTo>
                    <a:pt x="360756" y="75031"/>
                  </a:lnTo>
                  <a:lnTo>
                    <a:pt x="363397" y="77635"/>
                  </a:lnTo>
                  <a:lnTo>
                    <a:pt x="363397" y="166852"/>
                  </a:lnTo>
                  <a:lnTo>
                    <a:pt x="441477" y="166852"/>
                  </a:lnTo>
                  <a:lnTo>
                    <a:pt x="443280" y="167601"/>
                  </a:lnTo>
                  <a:lnTo>
                    <a:pt x="444969" y="169164"/>
                  </a:lnTo>
                  <a:lnTo>
                    <a:pt x="446697" y="170688"/>
                  </a:lnTo>
                  <a:lnTo>
                    <a:pt x="447548" y="35661"/>
                  </a:lnTo>
                  <a:lnTo>
                    <a:pt x="411111" y="15189"/>
                  </a:lnTo>
                  <a:lnTo>
                    <a:pt x="374738" y="3797"/>
                  </a:lnTo>
                  <a:lnTo>
                    <a:pt x="335724" y="0"/>
                  </a:lnTo>
                  <a:lnTo>
                    <a:pt x="315976" y="952"/>
                  </a:lnTo>
                  <a:lnTo>
                    <a:pt x="278155" y="8534"/>
                  </a:lnTo>
                  <a:lnTo>
                    <a:pt x="243065" y="23456"/>
                  </a:lnTo>
                  <a:lnTo>
                    <a:pt x="198577" y="56616"/>
                  </a:lnTo>
                  <a:lnTo>
                    <a:pt x="165379" y="101117"/>
                  </a:lnTo>
                  <a:lnTo>
                    <a:pt x="145719" y="154711"/>
                  </a:lnTo>
                  <a:lnTo>
                    <a:pt x="141922" y="193675"/>
                  </a:lnTo>
                  <a:lnTo>
                    <a:pt x="142862" y="213487"/>
                  </a:lnTo>
                  <a:lnTo>
                    <a:pt x="150469" y="251244"/>
                  </a:lnTo>
                  <a:lnTo>
                    <a:pt x="175031" y="302221"/>
                  </a:lnTo>
                  <a:lnTo>
                    <a:pt x="212267" y="343204"/>
                  </a:lnTo>
                  <a:lnTo>
                    <a:pt x="260172" y="372211"/>
                  </a:lnTo>
                  <a:lnTo>
                    <a:pt x="296684" y="383578"/>
                  </a:lnTo>
                  <a:lnTo>
                    <a:pt x="335724" y="387350"/>
                  </a:lnTo>
                  <a:lnTo>
                    <a:pt x="355511" y="386410"/>
                  </a:lnTo>
                  <a:lnTo>
                    <a:pt x="393217" y="378853"/>
                  </a:lnTo>
                  <a:lnTo>
                    <a:pt x="444106" y="354266"/>
                  </a:lnTo>
                  <a:lnTo>
                    <a:pt x="485254" y="317042"/>
                  </a:lnTo>
                  <a:lnTo>
                    <a:pt x="488670" y="312458"/>
                  </a:lnTo>
                  <a:lnTo>
                    <a:pt x="496328" y="302221"/>
                  </a:lnTo>
                  <a:lnTo>
                    <a:pt x="520776" y="251244"/>
                  </a:lnTo>
                  <a:lnTo>
                    <a:pt x="528320" y="213487"/>
                  </a:lnTo>
                  <a:lnTo>
                    <a:pt x="529272" y="193675"/>
                  </a:lnTo>
                  <a:close/>
                </a:path>
                <a:path w="3328670" h="1876425">
                  <a:moveTo>
                    <a:pt x="3061589" y="1605876"/>
                  </a:moveTo>
                  <a:lnTo>
                    <a:pt x="3041688" y="1569389"/>
                  </a:lnTo>
                  <a:lnTo>
                    <a:pt x="3029394" y="1566557"/>
                  </a:lnTo>
                  <a:lnTo>
                    <a:pt x="3022752" y="1567256"/>
                  </a:lnTo>
                  <a:lnTo>
                    <a:pt x="2997225" y="1597901"/>
                  </a:lnTo>
                  <a:lnTo>
                    <a:pt x="2996654" y="1605876"/>
                  </a:lnTo>
                  <a:lnTo>
                    <a:pt x="2997225" y="1613535"/>
                  </a:lnTo>
                  <a:lnTo>
                    <a:pt x="3022739" y="1643722"/>
                  </a:lnTo>
                  <a:lnTo>
                    <a:pt x="3029394" y="1644421"/>
                  </a:lnTo>
                  <a:lnTo>
                    <a:pt x="3038183" y="1644421"/>
                  </a:lnTo>
                  <a:lnTo>
                    <a:pt x="3060992" y="1613535"/>
                  </a:lnTo>
                  <a:lnTo>
                    <a:pt x="3061589" y="1605876"/>
                  </a:lnTo>
                  <a:close/>
                </a:path>
                <a:path w="3328670" h="1876425">
                  <a:moveTo>
                    <a:pt x="3254883" y="1692630"/>
                  </a:moveTo>
                  <a:lnTo>
                    <a:pt x="3168700" y="1585696"/>
                  </a:lnTo>
                  <a:lnTo>
                    <a:pt x="3094329" y="1721180"/>
                  </a:lnTo>
                  <a:lnTo>
                    <a:pt x="3054858" y="1681784"/>
                  </a:lnTo>
                  <a:lnTo>
                    <a:pt x="2996654" y="1772589"/>
                  </a:lnTo>
                  <a:lnTo>
                    <a:pt x="2996654" y="1799094"/>
                  </a:lnTo>
                  <a:lnTo>
                    <a:pt x="3254883" y="1799094"/>
                  </a:lnTo>
                  <a:lnTo>
                    <a:pt x="3254883" y="1721180"/>
                  </a:lnTo>
                  <a:lnTo>
                    <a:pt x="3254883" y="1692630"/>
                  </a:lnTo>
                  <a:close/>
                </a:path>
                <a:path w="3328670" h="1876425">
                  <a:moveTo>
                    <a:pt x="3264776" y="134175"/>
                  </a:moveTo>
                  <a:lnTo>
                    <a:pt x="3233483" y="102882"/>
                  </a:lnTo>
                  <a:lnTo>
                    <a:pt x="3204108" y="73494"/>
                  </a:lnTo>
                  <a:lnTo>
                    <a:pt x="3204108" y="109270"/>
                  </a:lnTo>
                  <a:lnTo>
                    <a:pt x="3204108" y="112890"/>
                  </a:lnTo>
                  <a:lnTo>
                    <a:pt x="3026791" y="290258"/>
                  </a:lnTo>
                  <a:lnTo>
                    <a:pt x="3025216" y="291630"/>
                  </a:lnTo>
                  <a:lnTo>
                    <a:pt x="3023476" y="292265"/>
                  </a:lnTo>
                  <a:lnTo>
                    <a:pt x="3019158" y="292265"/>
                  </a:lnTo>
                  <a:lnTo>
                    <a:pt x="3017253" y="291630"/>
                  </a:lnTo>
                  <a:lnTo>
                    <a:pt x="3015945" y="290258"/>
                  </a:lnTo>
                  <a:lnTo>
                    <a:pt x="3014256" y="288582"/>
                  </a:lnTo>
                  <a:lnTo>
                    <a:pt x="3013367" y="286677"/>
                  </a:lnTo>
                  <a:lnTo>
                    <a:pt x="3013367" y="282460"/>
                  </a:lnTo>
                  <a:lnTo>
                    <a:pt x="3014256" y="280631"/>
                  </a:lnTo>
                  <a:lnTo>
                    <a:pt x="3189948" y="105410"/>
                  </a:lnTo>
                  <a:lnTo>
                    <a:pt x="3191306" y="103720"/>
                  </a:lnTo>
                  <a:lnTo>
                    <a:pt x="3192996" y="102882"/>
                  </a:lnTo>
                  <a:lnTo>
                    <a:pt x="3197212" y="102882"/>
                  </a:lnTo>
                  <a:lnTo>
                    <a:pt x="3199104" y="103720"/>
                  </a:lnTo>
                  <a:lnTo>
                    <a:pt x="3200743" y="105410"/>
                  </a:lnTo>
                  <a:lnTo>
                    <a:pt x="3204108" y="109270"/>
                  </a:lnTo>
                  <a:lnTo>
                    <a:pt x="3204108" y="73494"/>
                  </a:lnTo>
                  <a:lnTo>
                    <a:pt x="3194164" y="63538"/>
                  </a:lnTo>
                  <a:lnTo>
                    <a:pt x="2975597" y="281940"/>
                  </a:lnTo>
                  <a:lnTo>
                    <a:pt x="2941002" y="387350"/>
                  </a:lnTo>
                  <a:lnTo>
                    <a:pt x="3046425" y="352793"/>
                  </a:lnTo>
                  <a:lnTo>
                    <a:pt x="3106877" y="292265"/>
                  </a:lnTo>
                  <a:lnTo>
                    <a:pt x="3264776" y="134175"/>
                  </a:lnTo>
                  <a:close/>
                </a:path>
                <a:path w="3328670" h="1876425">
                  <a:moveTo>
                    <a:pt x="3319462" y="1510195"/>
                  </a:moveTo>
                  <a:lnTo>
                    <a:pt x="3317125" y="1503400"/>
                  </a:lnTo>
                  <a:lnTo>
                    <a:pt x="3307740" y="1491919"/>
                  </a:lnTo>
                  <a:lnTo>
                    <a:pt x="3302089" y="1489075"/>
                  </a:lnTo>
                  <a:lnTo>
                    <a:pt x="3287268" y="1489075"/>
                  </a:lnTo>
                  <a:lnTo>
                    <a:pt x="3287268" y="1528000"/>
                  </a:lnTo>
                  <a:lnTo>
                    <a:pt x="3287268" y="1837702"/>
                  </a:lnTo>
                  <a:lnTo>
                    <a:pt x="2964421" y="1837702"/>
                  </a:lnTo>
                  <a:lnTo>
                    <a:pt x="2964421" y="1528000"/>
                  </a:lnTo>
                  <a:lnTo>
                    <a:pt x="3287268" y="1528000"/>
                  </a:lnTo>
                  <a:lnTo>
                    <a:pt x="3287268" y="1489075"/>
                  </a:lnTo>
                  <a:lnTo>
                    <a:pt x="2949664" y="1489075"/>
                  </a:lnTo>
                  <a:lnTo>
                    <a:pt x="2943961" y="1491919"/>
                  </a:lnTo>
                  <a:lnTo>
                    <a:pt x="2934474" y="1503400"/>
                  </a:lnTo>
                  <a:lnTo>
                    <a:pt x="2932112" y="1510195"/>
                  </a:lnTo>
                  <a:lnTo>
                    <a:pt x="2932112" y="1855304"/>
                  </a:lnTo>
                  <a:lnTo>
                    <a:pt x="2934474" y="1862150"/>
                  </a:lnTo>
                  <a:lnTo>
                    <a:pt x="2939237" y="1867890"/>
                  </a:lnTo>
                  <a:lnTo>
                    <a:pt x="2943999" y="1873567"/>
                  </a:lnTo>
                  <a:lnTo>
                    <a:pt x="2949727" y="1876425"/>
                  </a:lnTo>
                  <a:lnTo>
                    <a:pt x="3302127" y="1876425"/>
                  </a:lnTo>
                  <a:lnTo>
                    <a:pt x="3307791" y="1873567"/>
                  </a:lnTo>
                  <a:lnTo>
                    <a:pt x="3317125" y="1862150"/>
                  </a:lnTo>
                  <a:lnTo>
                    <a:pt x="3319462" y="1855304"/>
                  </a:lnTo>
                  <a:lnTo>
                    <a:pt x="3319462" y="1837702"/>
                  </a:lnTo>
                  <a:lnTo>
                    <a:pt x="3319462" y="1528000"/>
                  </a:lnTo>
                  <a:lnTo>
                    <a:pt x="3319462" y="1510195"/>
                  </a:lnTo>
                  <a:close/>
                </a:path>
                <a:path w="3328670" h="1876425">
                  <a:moveTo>
                    <a:pt x="3328352" y="50050"/>
                  </a:moveTo>
                  <a:lnTo>
                    <a:pt x="3325406" y="42926"/>
                  </a:lnTo>
                  <a:lnTo>
                    <a:pt x="3319513" y="37084"/>
                  </a:lnTo>
                  <a:lnTo>
                    <a:pt x="3305594" y="22707"/>
                  </a:lnTo>
                  <a:lnTo>
                    <a:pt x="3291230" y="8801"/>
                  </a:lnTo>
                  <a:lnTo>
                    <a:pt x="3285388" y="2959"/>
                  </a:lnTo>
                  <a:lnTo>
                    <a:pt x="3278263" y="0"/>
                  </a:lnTo>
                  <a:lnTo>
                    <a:pt x="3261842" y="0"/>
                  </a:lnTo>
                  <a:lnTo>
                    <a:pt x="3254718" y="2959"/>
                  </a:lnTo>
                  <a:lnTo>
                    <a:pt x="3218904" y="38823"/>
                  </a:lnTo>
                  <a:lnTo>
                    <a:pt x="3289541" y="109410"/>
                  </a:lnTo>
                  <a:lnTo>
                    <a:pt x="3319513" y="79438"/>
                  </a:lnTo>
                  <a:lnTo>
                    <a:pt x="3325406" y="73698"/>
                  </a:lnTo>
                  <a:lnTo>
                    <a:pt x="3328352" y="66751"/>
                  </a:lnTo>
                  <a:lnTo>
                    <a:pt x="3328352" y="50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980688" y="1204912"/>
            <a:ext cx="785495" cy="786130"/>
            <a:chOff x="3980688" y="1204912"/>
            <a:chExt cx="785495" cy="786130"/>
          </a:xfrm>
        </p:grpSpPr>
        <p:sp>
          <p:nvSpPr>
            <p:cNvPr id="11" name="object 11"/>
            <p:cNvSpPr/>
            <p:nvPr/>
          </p:nvSpPr>
          <p:spPr>
            <a:xfrm>
              <a:off x="3980688" y="1204912"/>
              <a:ext cx="785495" cy="786130"/>
            </a:xfrm>
            <a:custGeom>
              <a:avLst/>
              <a:gdLst/>
              <a:ahLst/>
              <a:cxnLst/>
              <a:rect l="l" t="t" r="r" b="b"/>
              <a:pathLst>
                <a:path w="785495" h="786130">
                  <a:moveTo>
                    <a:pt x="392404" y="785812"/>
                  </a:moveTo>
                  <a:lnTo>
                    <a:pt x="343117" y="782750"/>
                  </a:lnTo>
                  <a:lnTo>
                    <a:pt x="295659" y="773810"/>
                  </a:lnTo>
                  <a:lnTo>
                    <a:pt x="250399" y="759357"/>
                  </a:lnTo>
                  <a:lnTo>
                    <a:pt x="207706" y="739758"/>
                  </a:lnTo>
                  <a:lnTo>
                    <a:pt x="167951" y="715379"/>
                  </a:lnTo>
                  <a:lnTo>
                    <a:pt x="131503" y="686587"/>
                  </a:lnTo>
                  <a:lnTo>
                    <a:pt x="98731" y="653747"/>
                  </a:lnTo>
                  <a:lnTo>
                    <a:pt x="70005" y="617227"/>
                  </a:lnTo>
                  <a:lnTo>
                    <a:pt x="45695" y="577393"/>
                  </a:lnTo>
                  <a:lnTo>
                    <a:pt x="26170" y="534610"/>
                  </a:lnTo>
                  <a:lnTo>
                    <a:pt x="11799" y="489246"/>
                  </a:lnTo>
                  <a:lnTo>
                    <a:pt x="2952" y="441667"/>
                  </a:lnTo>
                  <a:lnTo>
                    <a:pt x="0" y="392239"/>
                  </a:lnTo>
                  <a:lnTo>
                    <a:pt x="2952" y="343096"/>
                  </a:lnTo>
                  <a:lnTo>
                    <a:pt x="11799" y="295757"/>
                  </a:lnTo>
                  <a:lnTo>
                    <a:pt x="26170" y="250594"/>
                  </a:lnTo>
                  <a:lnTo>
                    <a:pt x="45695" y="207976"/>
                  </a:lnTo>
                  <a:lnTo>
                    <a:pt x="70005" y="168274"/>
                  </a:lnTo>
                  <a:lnTo>
                    <a:pt x="98731" y="131856"/>
                  </a:lnTo>
                  <a:lnTo>
                    <a:pt x="131503" y="99094"/>
                  </a:lnTo>
                  <a:lnTo>
                    <a:pt x="167951" y="70357"/>
                  </a:lnTo>
                  <a:lnTo>
                    <a:pt x="207706" y="46015"/>
                  </a:lnTo>
                  <a:lnTo>
                    <a:pt x="250399" y="26438"/>
                  </a:lnTo>
                  <a:lnTo>
                    <a:pt x="295659" y="11997"/>
                  </a:lnTo>
                  <a:lnTo>
                    <a:pt x="343117" y="3060"/>
                  </a:lnTo>
                  <a:lnTo>
                    <a:pt x="392404" y="0"/>
                  </a:lnTo>
                  <a:lnTo>
                    <a:pt x="441689" y="3061"/>
                  </a:lnTo>
                  <a:lnTo>
                    <a:pt x="489146" y="11999"/>
                  </a:lnTo>
                  <a:lnTo>
                    <a:pt x="534409" y="26446"/>
                  </a:lnTo>
                  <a:lnTo>
                    <a:pt x="577108" y="46034"/>
                  </a:lnTo>
                  <a:lnTo>
                    <a:pt x="616876" y="70395"/>
                  </a:lnTo>
                  <a:lnTo>
                    <a:pt x="653344" y="99160"/>
                  </a:lnTo>
                  <a:lnTo>
                    <a:pt x="686145" y="131961"/>
                  </a:lnTo>
                  <a:lnTo>
                    <a:pt x="714909" y="168430"/>
                  </a:lnTo>
                  <a:lnTo>
                    <a:pt x="739270" y="208200"/>
                  </a:lnTo>
                  <a:lnTo>
                    <a:pt x="758857" y="250901"/>
                  </a:lnTo>
                  <a:lnTo>
                    <a:pt x="773304" y="296165"/>
                  </a:lnTo>
                  <a:lnTo>
                    <a:pt x="782243" y="343625"/>
                  </a:lnTo>
                  <a:lnTo>
                    <a:pt x="785304" y="392912"/>
                  </a:lnTo>
                  <a:lnTo>
                    <a:pt x="782243" y="442197"/>
                  </a:lnTo>
                  <a:lnTo>
                    <a:pt x="773304" y="489654"/>
                  </a:lnTo>
                  <a:lnTo>
                    <a:pt x="758857" y="534917"/>
                  </a:lnTo>
                  <a:lnTo>
                    <a:pt x="739270" y="577616"/>
                  </a:lnTo>
                  <a:lnTo>
                    <a:pt x="714909" y="617384"/>
                  </a:lnTo>
                  <a:lnTo>
                    <a:pt x="686145" y="653852"/>
                  </a:lnTo>
                  <a:lnTo>
                    <a:pt x="653344" y="686653"/>
                  </a:lnTo>
                  <a:lnTo>
                    <a:pt x="616876" y="715417"/>
                  </a:lnTo>
                  <a:lnTo>
                    <a:pt x="577108" y="739778"/>
                  </a:lnTo>
                  <a:lnTo>
                    <a:pt x="534409" y="759365"/>
                  </a:lnTo>
                  <a:lnTo>
                    <a:pt x="489146" y="773812"/>
                  </a:lnTo>
                  <a:lnTo>
                    <a:pt x="441689" y="782751"/>
                  </a:lnTo>
                  <a:lnTo>
                    <a:pt x="392404" y="78581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77030" y="1395412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193802" y="387350"/>
                  </a:moveTo>
                  <a:lnTo>
                    <a:pt x="154773" y="383555"/>
                  </a:lnTo>
                  <a:lnTo>
                    <a:pt x="118249" y="372160"/>
                  </a:lnTo>
                  <a:lnTo>
                    <a:pt x="70356" y="343203"/>
                  </a:lnTo>
                  <a:lnTo>
                    <a:pt x="33108" y="302193"/>
                  </a:lnTo>
                  <a:lnTo>
                    <a:pt x="8556" y="251235"/>
                  </a:lnTo>
                  <a:lnTo>
                    <a:pt x="951" y="213473"/>
                  </a:lnTo>
                  <a:lnTo>
                    <a:pt x="0" y="193675"/>
                  </a:lnTo>
                  <a:lnTo>
                    <a:pt x="951" y="173876"/>
                  </a:lnTo>
                  <a:lnTo>
                    <a:pt x="8556" y="136114"/>
                  </a:lnTo>
                  <a:lnTo>
                    <a:pt x="33132" y="85132"/>
                  </a:lnTo>
                  <a:lnTo>
                    <a:pt x="70356" y="44146"/>
                  </a:lnTo>
                  <a:lnTo>
                    <a:pt x="118249" y="15189"/>
                  </a:lnTo>
                  <a:lnTo>
                    <a:pt x="154739" y="3794"/>
                  </a:lnTo>
                  <a:lnTo>
                    <a:pt x="193802" y="0"/>
                  </a:lnTo>
                  <a:lnTo>
                    <a:pt x="213600" y="948"/>
                  </a:lnTo>
                  <a:lnTo>
                    <a:pt x="251305" y="8540"/>
                  </a:lnTo>
                  <a:lnTo>
                    <a:pt x="302191" y="33093"/>
                  </a:lnTo>
                  <a:lnTo>
                    <a:pt x="343361" y="70312"/>
                  </a:lnTo>
                  <a:lnTo>
                    <a:pt x="369450" y="112255"/>
                  </a:lnTo>
                  <a:lnTo>
                    <a:pt x="288696" y="112255"/>
                  </a:lnTo>
                  <a:lnTo>
                    <a:pt x="285953" y="113372"/>
                  </a:lnTo>
                  <a:lnTo>
                    <a:pt x="283540" y="115646"/>
                  </a:lnTo>
                  <a:lnTo>
                    <a:pt x="230780" y="168465"/>
                  </a:lnTo>
                  <a:lnTo>
                    <a:pt x="92456" y="168465"/>
                  </a:lnTo>
                  <a:lnTo>
                    <a:pt x="89573" y="169621"/>
                  </a:lnTo>
                  <a:lnTo>
                    <a:pt x="86791" y="171856"/>
                  </a:lnTo>
                  <a:lnTo>
                    <a:pt x="61569" y="197535"/>
                  </a:lnTo>
                  <a:lnTo>
                    <a:pt x="59283" y="199809"/>
                  </a:lnTo>
                  <a:lnTo>
                    <a:pt x="58204" y="202590"/>
                  </a:lnTo>
                  <a:lnTo>
                    <a:pt x="58204" y="209029"/>
                  </a:lnTo>
                  <a:lnTo>
                    <a:pt x="59283" y="211810"/>
                  </a:lnTo>
                  <a:lnTo>
                    <a:pt x="61569" y="214033"/>
                  </a:lnTo>
                  <a:lnTo>
                    <a:pt x="138925" y="291388"/>
                  </a:lnTo>
                  <a:lnTo>
                    <a:pt x="155600" y="299859"/>
                  </a:lnTo>
                  <a:lnTo>
                    <a:pt x="355821" y="299859"/>
                  </a:lnTo>
                  <a:lnTo>
                    <a:pt x="354409" y="302193"/>
                  </a:lnTo>
                  <a:lnTo>
                    <a:pt x="317064" y="343203"/>
                  </a:lnTo>
                  <a:lnTo>
                    <a:pt x="269189" y="372160"/>
                  </a:lnTo>
                  <a:lnTo>
                    <a:pt x="232771" y="383555"/>
                  </a:lnTo>
                  <a:lnTo>
                    <a:pt x="213600" y="386401"/>
                  </a:lnTo>
                  <a:lnTo>
                    <a:pt x="193802" y="387350"/>
                  </a:lnTo>
                  <a:close/>
                </a:path>
                <a:path w="387350" h="387350">
                  <a:moveTo>
                    <a:pt x="355821" y="299859"/>
                  </a:moveTo>
                  <a:lnTo>
                    <a:pt x="175666" y="299859"/>
                  </a:lnTo>
                  <a:lnTo>
                    <a:pt x="179197" y="299046"/>
                  </a:lnTo>
                  <a:lnTo>
                    <a:pt x="186804" y="295808"/>
                  </a:lnTo>
                  <a:lnTo>
                    <a:pt x="189941" y="293776"/>
                  </a:lnTo>
                  <a:lnTo>
                    <a:pt x="192379" y="291388"/>
                  </a:lnTo>
                  <a:lnTo>
                    <a:pt x="325729" y="158026"/>
                  </a:lnTo>
                  <a:lnTo>
                    <a:pt x="327977" y="155803"/>
                  </a:lnTo>
                  <a:lnTo>
                    <a:pt x="329145" y="153022"/>
                  </a:lnTo>
                  <a:lnTo>
                    <a:pt x="329234" y="149834"/>
                  </a:lnTo>
                  <a:lnTo>
                    <a:pt x="329285" y="146532"/>
                  </a:lnTo>
                  <a:lnTo>
                    <a:pt x="328168" y="143852"/>
                  </a:lnTo>
                  <a:lnTo>
                    <a:pt x="325729" y="141579"/>
                  </a:lnTo>
                  <a:lnTo>
                    <a:pt x="300494" y="115646"/>
                  </a:lnTo>
                  <a:lnTo>
                    <a:pt x="297916" y="113372"/>
                  </a:lnTo>
                  <a:lnTo>
                    <a:pt x="295084" y="112255"/>
                  </a:lnTo>
                  <a:lnTo>
                    <a:pt x="369450" y="112255"/>
                  </a:lnTo>
                  <a:lnTo>
                    <a:pt x="383563" y="154686"/>
                  </a:lnTo>
                  <a:lnTo>
                    <a:pt x="387350" y="193675"/>
                  </a:lnTo>
                  <a:lnTo>
                    <a:pt x="386400" y="213473"/>
                  </a:lnTo>
                  <a:lnTo>
                    <a:pt x="383563" y="232663"/>
                  </a:lnTo>
                  <a:lnTo>
                    <a:pt x="378857" y="251235"/>
                  </a:lnTo>
                  <a:lnTo>
                    <a:pt x="372300" y="269176"/>
                  </a:lnTo>
                  <a:lnTo>
                    <a:pt x="364064" y="286238"/>
                  </a:lnTo>
                  <a:lnTo>
                    <a:pt x="355821" y="299859"/>
                  </a:lnTo>
                  <a:close/>
                </a:path>
                <a:path w="387350" h="387350">
                  <a:moveTo>
                    <a:pt x="168871" y="228828"/>
                  </a:moveTo>
                  <a:lnTo>
                    <a:pt x="162636" y="228828"/>
                  </a:lnTo>
                  <a:lnTo>
                    <a:pt x="159854" y="227698"/>
                  </a:lnTo>
                  <a:lnTo>
                    <a:pt x="157416" y="225412"/>
                  </a:lnTo>
                  <a:lnTo>
                    <a:pt x="103759" y="171856"/>
                  </a:lnTo>
                  <a:lnTo>
                    <a:pt x="101485" y="169621"/>
                  </a:lnTo>
                  <a:lnTo>
                    <a:pt x="98755" y="168465"/>
                  </a:lnTo>
                  <a:lnTo>
                    <a:pt x="230780" y="168465"/>
                  </a:lnTo>
                  <a:lnTo>
                    <a:pt x="171615" y="227698"/>
                  </a:lnTo>
                  <a:lnTo>
                    <a:pt x="168871" y="228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672204" y="855345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测试范围提示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3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2489" y="2136775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自动化精准调度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13804" y="2136775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揭示测试死角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835" y="3625850"/>
            <a:ext cx="1397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错误定位分析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7625" y="3620770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交互式测试体验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0785" y="175259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代码覆盖率管理指标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900" y="830580"/>
            <a:ext cx="7372984" cy="3822065"/>
            <a:chOff x="469900" y="830580"/>
            <a:chExt cx="7372984" cy="3822065"/>
          </a:xfrm>
        </p:grpSpPr>
        <p:sp>
          <p:nvSpPr>
            <p:cNvPr id="4" name="object 4"/>
            <p:cNvSpPr/>
            <p:nvPr/>
          </p:nvSpPr>
          <p:spPr>
            <a:xfrm>
              <a:off x="3201035" y="2478404"/>
              <a:ext cx="4641850" cy="1080135"/>
            </a:xfrm>
            <a:custGeom>
              <a:avLst/>
              <a:gdLst/>
              <a:ahLst/>
              <a:cxnLst/>
              <a:rect l="l" t="t" r="r" b="b"/>
              <a:pathLst>
                <a:path w="4641850" h="1080135">
                  <a:moveTo>
                    <a:pt x="4641850" y="539038"/>
                  </a:moveTo>
                  <a:lnTo>
                    <a:pt x="3885971" y="0"/>
                  </a:lnTo>
                  <a:lnTo>
                    <a:pt x="3885971" y="266446"/>
                  </a:lnTo>
                  <a:lnTo>
                    <a:pt x="0" y="266446"/>
                  </a:lnTo>
                  <a:lnTo>
                    <a:pt x="702602" y="811631"/>
                  </a:lnTo>
                  <a:lnTo>
                    <a:pt x="3885971" y="811631"/>
                  </a:lnTo>
                  <a:lnTo>
                    <a:pt x="3885971" y="1080135"/>
                  </a:lnTo>
                  <a:lnTo>
                    <a:pt x="4641850" y="53903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9900" y="1927224"/>
              <a:ext cx="4458970" cy="1080135"/>
            </a:xfrm>
            <a:custGeom>
              <a:avLst/>
              <a:gdLst/>
              <a:ahLst/>
              <a:cxnLst/>
              <a:rect l="l" t="t" r="r" b="b"/>
              <a:pathLst>
                <a:path w="4458970" h="1080135">
                  <a:moveTo>
                    <a:pt x="4458970" y="268490"/>
                  </a:moveTo>
                  <a:lnTo>
                    <a:pt x="935278" y="268490"/>
                  </a:lnTo>
                  <a:lnTo>
                    <a:pt x="935278" y="0"/>
                  </a:lnTo>
                  <a:lnTo>
                    <a:pt x="0" y="541096"/>
                  </a:lnTo>
                  <a:lnTo>
                    <a:pt x="935278" y="1080135"/>
                  </a:lnTo>
                  <a:lnTo>
                    <a:pt x="935278" y="817791"/>
                  </a:lnTo>
                  <a:lnTo>
                    <a:pt x="3593427" y="817791"/>
                  </a:lnTo>
                  <a:lnTo>
                    <a:pt x="4458970" y="26849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87700" y="1381124"/>
              <a:ext cx="4654550" cy="1080135"/>
            </a:xfrm>
            <a:custGeom>
              <a:avLst/>
              <a:gdLst/>
              <a:ahLst/>
              <a:cxnLst/>
              <a:rect l="l" t="t" r="r" b="b"/>
              <a:pathLst>
                <a:path w="4654550" h="1080135">
                  <a:moveTo>
                    <a:pt x="4654550" y="543128"/>
                  </a:moveTo>
                  <a:lnTo>
                    <a:pt x="3707015" y="0"/>
                  </a:lnTo>
                  <a:lnTo>
                    <a:pt x="3707015" y="267487"/>
                  </a:lnTo>
                  <a:lnTo>
                    <a:pt x="881037" y="267487"/>
                  </a:lnTo>
                  <a:lnTo>
                    <a:pt x="0" y="814692"/>
                  </a:lnTo>
                  <a:lnTo>
                    <a:pt x="3707015" y="814692"/>
                  </a:lnTo>
                  <a:lnTo>
                    <a:pt x="3707015" y="1080135"/>
                  </a:lnTo>
                  <a:lnTo>
                    <a:pt x="4654550" y="5431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0740" y="830579"/>
              <a:ext cx="4609465" cy="1080135"/>
            </a:xfrm>
            <a:custGeom>
              <a:avLst/>
              <a:gdLst/>
              <a:ahLst/>
              <a:cxnLst/>
              <a:rect l="l" t="t" r="r" b="b"/>
              <a:pathLst>
                <a:path w="4609465" h="1080135">
                  <a:moveTo>
                    <a:pt x="4609465" y="813587"/>
                  </a:moveTo>
                  <a:lnTo>
                    <a:pt x="3808476" y="268465"/>
                  </a:lnTo>
                  <a:lnTo>
                    <a:pt x="861441" y="268465"/>
                  </a:lnTo>
                  <a:lnTo>
                    <a:pt x="861441" y="0"/>
                  </a:lnTo>
                  <a:lnTo>
                    <a:pt x="0" y="541020"/>
                  </a:lnTo>
                  <a:lnTo>
                    <a:pt x="861441" y="1079995"/>
                  </a:lnTo>
                  <a:lnTo>
                    <a:pt x="861441" y="813587"/>
                  </a:lnTo>
                  <a:lnTo>
                    <a:pt x="4609465" y="813587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0740" y="3037204"/>
              <a:ext cx="3884929" cy="1080135"/>
            </a:xfrm>
            <a:custGeom>
              <a:avLst/>
              <a:gdLst/>
              <a:ahLst/>
              <a:cxnLst/>
              <a:rect l="l" t="t" r="r" b="b"/>
              <a:pathLst>
                <a:path w="3884929" h="1080135">
                  <a:moveTo>
                    <a:pt x="3884930" y="268490"/>
                  </a:moveTo>
                  <a:lnTo>
                    <a:pt x="814870" y="268490"/>
                  </a:lnTo>
                  <a:lnTo>
                    <a:pt x="814870" y="0"/>
                  </a:lnTo>
                  <a:lnTo>
                    <a:pt x="0" y="541096"/>
                  </a:lnTo>
                  <a:lnTo>
                    <a:pt x="814870" y="1080135"/>
                  </a:lnTo>
                  <a:lnTo>
                    <a:pt x="814870" y="817791"/>
                  </a:lnTo>
                  <a:lnTo>
                    <a:pt x="3130816" y="817791"/>
                  </a:lnTo>
                  <a:lnTo>
                    <a:pt x="3884930" y="26849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8340" y="1682597"/>
              <a:ext cx="189382" cy="1904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55732" y="1722437"/>
              <a:ext cx="389255" cy="1128395"/>
            </a:xfrm>
            <a:custGeom>
              <a:avLst/>
              <a:gdLst/>
              <a:ahLst/>
              <a:cxnLst/>
              <a:rect l="l" t="t" r="r" b="b"/>
              <a:pathLst>
                <a:path w="389254" h="1128395">
                  <a:moveTo>
                    <a:pt x="132524" y="1028179"/>
                  </a:moveTo>
                  <a:lnTo>
                    <a:pt x="121577" y="1017066"/>
                  </a:lnTo>
                  <a:lnTo>
                    <a:pt x="118554" y="1017536"/>
                  </a:lnTo>
                  <a:lnTo>
                    <a:pt x="110299" y="1028179"/>
                  </a:lnTo>
                  <a:lnTo>
                    <a:pt x="110299" y="1116914"/>
                  </a:lnTo>
                  <a:lnTo>
                    <a:pt x="121577" y="1128191"/>
                  </a:lnTo>
                  <a:lnTo>
                    <a:pt x="124434" y="1127709"/>
                  </a:lnTo>
                  <a:lnTo>
                    <a:pt x="132524" y="1116914"/>
                  </a:lnTo>
                  <a:lnTo>
                    <a:pt x="132524" y="1028179"/>
                  </a:lnTo>
                  <a:close/>
                </a:path>
                <a:path w="389254" h="1128395">
                  <a:moveTo>
                    <a:pt x="388645" y="196075"/>
                  </a:moveTo>
                  <a:lnTo>
                    <a:pt x="380022" y="187375"/>
                  </a:lnTo>
                  <a:lnTo>
                    <a:pt x="371119" y="187375"/>
                  </a:lnTo>
                  <a:lnTo>
                    <a:pt x="371119" y="204787"/>
                  </a:lnTo>
                  <a:lnTo>
                    <a:pt x="370128" y="216979"/>
                  </a:lnTo>
                  <a:lnTo>
                    <a:pt x="358521" y="263144"/>
                  </a:lnTo>
                  <a:lnTo>
                    <a:pt x="335648" y="303580"/>
                  </a:lnTo>
                  <a:lnTo>
                    <a:pt x="303517" y="336550"/>
                  </a:lnTo>
                  <a:lnTo>
                    <a:pt x="263969" y="360438"/>
                  </a:lnTo>
                  <a:lnTo>
                    <a:pt x="218744" y="373126"/>
                  </a:lnTo>
                  <a:lnTo>
                    <a:pt x="194398" y="374738"/>
                  </a:lnTo>
                  <a:lnTo>
                    <a:pt x="182283" y="374370"/>
                  </a:lnTo>
                  <a:lnTo>
                    <a:pt x="136309" y="364909"/>
                  </a:lnTo>
                  <a:lnTo>
                    <a:pt x="95402" y="344131"/>
                  </a:lnTo>
                  <a:lnTo>
                    <a:pt x="61544" y="314020"/>
                  </a:lnTo>
                  <a:lnTo>
                    <a:pt x="36080" y="276072"/>
                  </a:lnTo>
                  <a:lnTo>
                    <a:pt x="20878" y="232029"/>
                  </a:lnTo>
                  <a:lnTo>
                    <a:pt x="17487" y="193840"/>
                  </a:lnTo>
                  <a:lnTo>
                    <a:pt x="17792" y="183756"/>
                  </a:lnTo>
                  <a:lnTo>
                    <a:pt x="27305" y="136728"/>
                  </a:lnTo>
                  <a:lnTo>
                    <a:pt x="48310" y="95173"/>
                  </a:lnTo>
                  <a:lnTo>
                    <a:pt x="78841" y="60833"/>
                  </a:lnTo>
                  <a:lnTo>
                    <a:pt x="117271" y="35331"/>
                  </a:lnTo>
                  <a:lnTo>
                    <a:pt x="161772" y="20408"/>
                  </a:lnTo>
                  <a:lnTo>
                    <a:pt x="185737" y="17665"/>
                  </a:lnTo>
                  <a:lnTo>
                    <a:pt x="185750" y="196202"/>
                  </a:lnTo>
                  <a:lnTo>
                    <a:pt x="185991" y="198437"/>
                  </a:lnTo>
                  <a:lnTo>
                    <a:pt x="194398" y="204787"/>
                  </a:lnTo>
                  <a:lnTo>
                    <a:pt x="371119" y="204787"/>
                  </a:lnTo>
                  <a:lnTo>
                    <a:pt x="371119" y="187375"/>
                  </a:lnTo>
                  <a:lnTo>
                    <a:pt x="203047" y="187375"/>
                  </a:lnTo>
                  <a:lnTo>
                    <a:pt x="203047" y="17665"/>
                  </a:lnTo>
                  <a:lnTo>
                    <a:pt x="194398" y="0"/>
                  </a:lnTo>
                  <a:lnTo>
                    <a:pt x="181546" y="368"/>
                  </a:lnTo>
                  <a:lnTo>
                    <a:pt x="132969" y="9956"/>
                  </a:lnTo>
                  <a:lnTo>
                    <a:pt x="89598" y="30975"/>
                  </a:lnTo>
                  <a:lnTo>
                    <a:pt x="52768" y="61709"/>
                  </a:lnTo>
                  <a:lnTo>
                    <a:pt x="24587" y="100647"/>
                  </a:lnTo>
                  <a:lnTo>
                    <a:pt x="6426" y="146062"/>
                  </a:lnTo>
                  <a:lnTo>
                    <a:pt x="0" y="196075"/>
                  </a:lnTo>
                  <a:lnTo>
                    <a:pt x="368" y="208889"/>
                  </a:lnTo>
                  <a:lnTo>
                    <a:pt x="9880" y="258038"/>
                  </a:lnTo>
                  <a:lnTo>
                    <a:pt x="30772" y="301828"/>
                  </a:lnTo>
                  <a:lnTo>
                    <a:pt x="61290" y="338912"/>
                  </a:lnTo>
                  <a:lnTo>
                    <a:pt x="99733" y="367398"/>
                  </a:lnTo>
                  <a:lnTo>
                    <a:pt x="144716" y="385686"/>
                  </a:lnTo>
                  <a:lnTo>
                    <a:pt x="194398" y="392163"/>
                  </a:lnTo>
                  <a:lnTo>
                    <a:pt x="207124" y="391782"/>
                  </a:lnTo>
                  <a:lnTo>
                    <a:pt x="255689" y="382206"/>
                  </a:lnTo>
                  <a:lnTo>
                    <a:pt x="274523" y="374738"/>
                  </a:lnTo>
                  <a:lnTo>
                    <a:pt x="278180" y="373126"/>
                  </a:lnTo>
                  <a:lnTo>
                    <a:pt x="318477" y="347002"/>
                  </a:lnTo>
                  <a:lnTo>
                    <a:pt x="351104" y="311912"/>
                  </a:lnTo>
                  <a:lnTo>
                    <a:pt x="374586" y="269481"/>
                  </a:lnTo>
                  <a:lnTo>
                    <a:pt x="386943" y="221589"/>
                  </a:lnTo>
                  <a:lnTo>
                    <a:pt x="388302" y="208889"/>
                  </a:lnTo>
                  <a:lnTo>
                    <a:pt x="388645" y="196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981" y="2790304"/>
              <a:ext cx="84137" cy="841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81882" y="2937941"/>
              <a:ext cx="390525" cy="22225"/>
            </a:xfrm>
            <a:custGeom>
              <a:avLst/>
              <a:gdLst/>
              <a:ahLst/>
              <a:cxnLst/>
              <a:rect l="l" t="t" r="r" b="b"/>
              <a:pathLst>
                <a:path w="390525" h="22225">
                  <a:moveTo>
                    <a:pt x="111125" y="11036"/>
                  </a:moveTo>
                  <a:lnTo>
                    <a:pt x="99987" y="0"/>
                  </a:lnTo>
                  <a:lnTo>
                    <a:pt x="11150" y="0"/>
                  </a:lnTo>
                  <a:lnTo>
                    <a:pt x="0" y="11036"/>
                  </a:lnTo>
                  <a:lnTo>
                    <a:pt x="482" y="14020"/>
                  </a:lnTo>
                  <a:lnTo>
                    <a:pt x="11150" y="22225"/>
                  </a:lnTo>
                  <a:lnTo>
                    <a:pt x="99987" y="22225"/>
                  </a:lnTo>
                  <a:lnTo>
                    <a:pt x="111125" y="11036"/>
                  </a:lnTo>
                  <a:close/>
                </a:path>
                <a:path w="390525" h="22225">
                  <a:moveTo>
                    <a:pt x="390525" y="11036"/>
                  </a:moveTo>
                  <a:lnTo>
                    <a:pt x="379399" y="0"/>
                  </a:lnTo>
                  <a:lnTo>
                    <a:pt x="290690" y="0"/>
                  </a:lnTo>
                  <a:lnTo>
                    <a:pt x="279400" y="11036"/>
                  </a:lnTo>
                  <a:lnTo>
                    <a:pt x="279882" y="14020"/>
                  </a:lnTo>
                  <a:lnTo>
                    <a:pt x="290690" y="22225"/>
                  </a:lnTo>
                  <a:lnTo>
                    <a:pt x="379399" y="22225"/>
                  </a:lnTo>
                  <a:lnTo>
                    <a:pt x="390525" y="11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644" y="2796654"/>
              <a:ext cx="84137" cy="841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56498" y="2890316"/>
              <a:ext cx="414655" cy="400050"/>
            </a:xfrm>
            <a:custGeom>
              <a:avLst/>
              <a:gdLst/>
              <a:ahLst/>
              <a:cxnLst/>
              <a:rect l="l" t="t" r="r" b="b"/>
              <a:pathLst>
                <a:path w="414654" h="400050">
                  <a:moveTo>
                    <a:pt x="154225" y="163639"/>
                  </a:moveTo>
                  <a:lnTo>
                    <a:pt x="104123" y="163639"/>
                  </a:lnTo>
                  <a:lnTo>
                    <a:pt x="105876" y="162521"/>
                  </a:lnTo>
                  <a:lnTo>
                    <a:pt x="107781" y="161569"/>
                  </a:lnTo>
                  <a:lnTo>
                    <a:pt x="108581" y="161417"/>
                  </a:lnTo>
                  <a:lnTo>
                    <a:pt x="110016" y="160934"/>
                  </a:lnTo>
                  <a:lnTo>
                    <a:pt x="112073" y="160299"/>
                  </a:lnTo>
                  <a:lnTo>
                    <a:pt x="114778" y="159346"/>
                  </a:lnTo>
                  <a:lnTo>
                    <a:pt x="117801" y="158076"/>
                  </a:lnTo>
                  <a:lnTo>
                    <a:pt x="121306" y="156654"/>
                  </a:lnTo>
                  <a:lnTo>
                    <a:pt x="125116" y="154736"/>
                  </a:lnTo>
                  <a:lnTo>
                    <a:pt x="129409" y="152679"/>
                  </a:lnTo>
                  <a:lnTo>
                    <a:pt x="133701" y="150291"/>
                  </a:lnTo>
                  <a:lnTo>
                    <a:pt x="163597" y="123761"/>
                  </a:lnTo>
                  <a:lnTo>
                    <a:pt x="175515" y="85953"/>
                  </a:lnTo>
                  <a:lnTo>
                    <a:pt x="175522" y="13982"/>
                  </a:lnTo>
                  <a:lnTo>
                    <a:pt x="175840" y="11277"/>
                  </a:lnTo>
                  <a:lnTo>
                    <a:pt x="184108" y="3175"/>
                  </a:lnTo>
                  <a:lnTo>
                    <a:pt x="185847" y="2692"/>
                  </a:lnTo>
                  <a:lnTo>
                    <a:pt x="188400" y="2222"/>
                  </a:lnTo>
                  <a:lnTo>
                    <a:pt x="191740" y="1422"/>
                  </a:lnTo>
                  <a:lnTo>
                    <a:pt x="195550" y="787"/>
                  </a:lnTo>
                  <a:lnTo>
                    <a:pt x="200160" y="317"/>
                  </a:lnTo>
                  <a:lnTo>
                    <a:pt x="210181" y="0"/>
                  </a:lnTo>
                  <a:lnTo>
                    <a:pt x="215743" y="469"/>
                  </a:lnTo>
                  <a:lnTo>
                    <a:pt x="253742" y="19862"/>
                  </a:lnTo>
                  <a:lnTo>
                    <a:pt x="255360" y="22085"/>
                  </a:lnTo>
                  <a:lnTo>
                    <a:pt x="209546" y="22085"/>
                  </a:lnTo>
                  <a:lnTo>
                    <a:pt x="205253" y="22402"/>
                  </a:lnTo>
                  <a:lnTo>
                    <a:pt x="201278" y="22555"/>
                  </a:lnTo>
                  <a:lnTo>
                    <a:pt x="197938" y="23037"/>
                  </a:lnTo>
                  <a:lnTo>
                    <a:pt x="197938" y="85953"/>
                  </a:lnTo>
                  <a:lnTo>
                    <a:pt x="197455" y="94373"/>
                  </a:lnTo>
                  <a:lnTo>
                    <a:pt x="182355" y="136156"/>
                  </a:lnTo>
                  <a:lnTo>
                    <a:pt x="159622" y="159829"/>
                  </a:lnTo>
                  <a:lnTo>
                    <a:pt x="154225" y="163639"/>
                  </a:lnTo>
                  <a:close/>
                </a:path>
                <a:path w="414654" h="400050">
                  <a:moveTo>
                    <a:pt x="376611" y="377482"/>
                  </a:moveTo>
                  <a:lnTo>
                    <a:pt x="321471" y="377482"/>
                  </a:lnTo>
                  <a:lnTo>
                    <a:pt x="328786" y="377164"/>
                  </a:lnTo>
                  <a:lnTo>
                    <a:pt x="335619" y="376059"/>
                  </a:lnTo>
                  <a:lnTo>
                    <a:pt x="365514" y="352386"/>
                  </a:lnTo>
                  <a:lnTo>
                    <a:pt x="368537" y="340156"/>
                  </a:lnTo>
                  <a:lnTo>
                    <a:pt x="368537" y="339826"/>
                  </a:lnTo>
                  <a:lnTo>
                    <a:pt x="392070" y="190017"/>
                  </a:lnTo>
                  <a:lnTo>
                    <a:pt x="367267" y="156806"/>
                  </a:lnTo>
                  <a:lnTo>
                    <a:pt x="355977" y="154901"/>
                  </a:lnTo>
                  <a:lnTo>
                    <a:pt x="256917" y="154901"/>
                  </a:lnTo>
                  <a:lnTo>
                    <a:pt x="254059" y="154584"/>
                  </a:lnTo>
                  <a:lnTo>
                    <a:pt x="245791" y="69583"/>
                  </a:lnTo>
                  <a:lnTo>
                    <a:pt x="245639" y="62280"/>
                  </a:lnTo>
                  <a:lnTo>
                    <a:pt x="227034" y="26365"/>
                  </a:lnTo>
                  <a:lnTo>
                    <a:pt x="209546" y="22085"/>
                  </a:lnTo>
                  <a:lnTo>
                    <a:pt x="255360" y="22085"/>
                  </a:lnTo>
                  <a:lnTo>
                    <a:pt x="267889" y="60845"/>
                  </a:lnTo>
                  <a:lnTo>
                    <a:pt x="268207" y="69583"/>
                  </a:lnTo>
                  <a:lnTo>
                    <a:pt x="268207" y="132816"/>
                  </a:lnTo>
                  <a:lnTo>
                    <a:pt x="355977" y="132816"/>
                  </a:lnTo>
                  <a:lnTo>
                    <a:pt x="397150" y="149821"/>
                  </a:lnTo>
                  <a:lnTo>
                    <a:pt x="413774" y="184289"/>
                  </a:lnTo>
                  <a:lnTo>
                    <a:pt x="414320" y="191122"/>
                  </a:lnTo>
                  <a:lnTo>
                    <a:pt x="414168" y="191922"/>
                  </a:lnTo>
                  <a:lnTo>
                    <a:pt x="414168" y="192709"/>
                  </a:lnTo>
                  <a:lnTo>
                    <a:pt x="389200" y="351269"/>
                  </a:lnTo>
                  <a:lnTo>
                    <a:pt x="386977" y="358584"/>
                  </a:lnTo>
                  <a:lnTo>
                    <a:pt x="384120" y="365569"/>
                  </a:lnTo>
                  <a:lnTo>
                    <a:pt x="380780" y="371932"/>
                  </a:lnTo>
                  <a:lnTo>
                    <a:pt x="376611" y="377482"/>
                  </a:lnTo>
                  <a:close/>
                </a:path>
                <a:path w="414654" h="400050">
                  <a:moveTo>
                    <a:pt x="87753" y="393369"/>
                  </a:moveTo>
                  <a:lnTo>
                    <a:pt x="21929" y="393369"/>
                  </a:lnTo>
                  <a:lnTo>
                    <a:pt x="17636" y="393052"/>
                  </a:lnTo>
                  <a:lnTo>
                    <a:pt x="0" y="178257"/>
                  </a:lnTo>
                  <a:lnTo>
                    <a:pt x="466" y="173964"/>
                  </a:lnTo>
                  <a:lnTo>
                    <a:pt x="21929" y="156337"/>
                  </a:lnTo>
                  <a:lnTo>
                    <a:pt x="87753" y="156337"/>
                  </a:lnTo>
                  <a:lnTo>
                    <a:pt x="92363" y="156806"/>
                  </a:lnTo>
                  <a:lnTo>
                    <a:pt x="96820" y="158242"/>
                  </a:lnTo>
                  <a:lnTo>
                    <a:pt x="100796" y="160616"/>
                  </a:lnTo>
                  <a:lnTo>
                    <a:pt x="104123" y="163639"/>
                  </a:lnTo>
                  <a:lnTo>
                    <a:pt x="154225" y="163639"/>
                  </a:lnTo>
                  <a:lnTo>
                    <a:pt x="127339" y="178257"/>
                  </a:lnTo>
                  <a:lnTo>
                    <a:pt x="126640" y="178574"/>
                  </a:lnTo>
                  <a:lnTo>
                    <a:pt x="22411" y="178574"/>
                  </a:lnTo>
                  <a:lnTo>
                    <a:pt x="22411" y="371284"/>
                  </a:lnTo>
                  <a:lnTo>
                    <a:pt x="125982" y="371284"/>
                  </a:lnTo>
                  <a:lnTo>
                    <a:pt x="129244" y="373354"/>
                  </a:lnTo>
                  <a:lnTo>
                    <a:pt x="134184" y="375577"/>
                  </a:lnTo>
                  <a:lnTo>
                    <a:pt x="139746" y="377012"/>
                  </a:lnTo>
                  <a:lnTo>
                    <a:pt x="145627" y="377482"/>
                  </a:lnTo>
                  <a:lnTo>
                    <a:pt x="376611" y="377482"/>
                  </a:lnTo>
                  <a:lnTo>
                    <a:pt x="376487" y="377647"/>
                  </a:lnTo>
                  <a:lnTo>
                    <a:pt x="371712" y="382727"/>
                  </a:lnTo>
                  <a:lnTo>
                    <a:pt x="370170" y="383997"/>
                  </a:lnTo>
                  <a:lnTo>
                    <a:pt x="105876" y="383997"/>
                  </a:lnTo>
                  <a:lnTo>
                    <a:pt x="103018" y="387172"/>
                  </a:lnTo>
                  <a:lnTo>
                    <a:pt x="99830" y="389877"/>
                  </a:lnTo>
                  <a:lnTo>
                    <a:pt x="96020" y="391782"/>
                  </a:lnTo>
                  <a:lnTo>
                    <a:pt x="92045" y="393052"/>
                  </a:lnTo>
                  <a:lnTo>
                    <a:pt x="87753" y="393369"/>
                  </a:lnTo>
                  <a:close/>
                </a:path>
                <a:path w="414654" h="400050">
                  <a:moveTo>
                    <a:pt x="125982" y="371284"/>
                  </a:moveTo>
                  <a:lnTo>
                    <a:pt x="87435" y="371284"/>
                  </a:lnTo>
                  <a:lnTo>
                    <a:pt x="87435" y="178574"/>
                  </a:lnTo>
                  <a:lnTo>
                    <a:pt x="126640" y="178574"/>
                  </a:lnTo>
                  <a:lnTo>
                    <a:pt x="123846" y="179844"/>
                  </a:lnTo>
                  <a:lnTo>
                    <a:pt x="120823" y="180962"/>
                  </a:lnTo>
                  <a:lnTo>
                    <a:pt x="118118" y="181749"/>
                  </a:lnTo>
                  <a:lnTo>
                    <a:pt x="114626" y="183019"/>
                  </a:lnTo>
                  <a:lnTo>
                    <a:pt x="111756" y="183502"/>
                  </a:lnTo>
                  <a:lnTo>
                    <a:pt x="109698" y="183502"/>
                  </a:lnTo>
                  <a:lnTo>
                    <a:pt x="109698" y="341426"/>
                  </a:lnTo>
                  <a:lnTo>
                    <a:pt x="124481" y="370332"/>
                  </a:lnTo>
                  <a:lnTo>
                    <a:pt x="125982" y="371284"/>
                  </a:lnTo>
                  <a:close/>
                </a:path>
                <a:path w="414654" h="400050">
                  <a:moveTo>
                    <a:pt x="321471" y="400050"/>
                  </a:moveTo>
                  <a:lnTo>
                    <a:pt x="145627" y="400050"/>
                  </a:lnTo>
                  <a:lnTo>
                    <a:pt x="138159" y="399414"/>
                  </a:lnTo>
                  <a:lnTo>
                    <a:pt x="105876" y="383997"/>
                  </a:lnTo>
                  <a:lnTo>
                    <a:pt x="370170" y="383997"/>
                  </a:lnTo>
                  <a:lnTo>
                    <a:pt x="330373" y="399414"/>
                  </a:lnTo>
                  <a:lnTo>
                    <a:pt x="321471" y="400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91180" y="3572509"/>
              <a:ext cx="4751705" cy="1080135"/>
            </a:xfrm>
            <a:custGeom>
              <a:avLst/>
              <a:gdLst/>
              <a:ahLst/>
              <a:cxnLst/>
              <a:rect l="l" t="t" r="r" b="b"/>
              <a:pathLst>
                <a:path w="4751705" h="1080135">
                  <a:moveTo>
                    <a:pt x="4751705" y="539038"/>
                  </a:moveTo>
                  <a:lnTo>
                    <a:pt x="3977932" y="0"/>
                  </a:lnTo>
                  <a:lnTo>
                    <a:pt x="3977932" y="303276"/>
                  </a:lnTo>
                  <a:lnTo>
                    <a:pt x="0" y="303276"/>
                  </a:lnTo>
                  <a:lnTo>
                    <a:pt x="719239" y="848461"/>
                  </a:lnTo>
                  <a:lnTo>
                    <a:pt x="3977932" y="848461"/>
                  </a:lnTo>
                  <a:lnTo>
                    <a:pt x="3977932" y="1080135"/>
                  </a:lnTo>
                  <a:lnTo>
                    <a:pt x="4751705" y="53903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05453" y="3876065"/>
              <a:ext cx="521334" cy="334010"/>
            </a:xfrm>
            <a:custGeom>
              <a:avLst/>
              <a:gdLst/>
              <a:ahLst/>
              <a:cxnLst/>
              <a:rect l="l" t="t" r="r" b="b"/>
              <a:pathLst>
                <a:path w="521335" h="334010">
                  <a:moveTo>
                    <a:pt x="461784" y="310718"/>
                  </a:moveTo>
                  <a:lnTo>
                    <a:pt x="177609" y="310718"/>
                  </a:lnTo>
                  <a:lnTo>
                    <a:pt x="102349" y="8813"/>
                  </a:lnTo>
                  <a:lnTo>
                    <a:pt x="101295" y="6273"/>
                  </a:lnTo>
                  <a:lnTo>
                    <a:pt x="91274" y="0"/>
                  </a:lnTo>
                  <a:lnTo>
                    <a:pt x="0" y="0"/>
                  </a:lnTo>
                  <a:lnTo>
                    <a:pt x="0" y="22275"/>
                  </a:lnTo>
                  <a:lnTo>
                    <a:pt x="82143" y="22275"/>
                  </a:lnTo>
                  <a:lnTo>
                    <a:pt x="158457" y="327609"/>
                  </a:lnTo>
                  <a:lnTo>
                    <a:pt x="168630" y="333883"/>
                  </a:lnTo>
                  <a:lnTo>
                    <a:pt x="461784" y="333883"/>
                  </a:lnTo>
                  <a:lnTo>
                    <a:pt x="461784" y="310718"/>
                  </a:lnTo>
                  <a:close/>
                </a:path>
                <a:path w="521335" h="334010">
                  <a:moveTo>
                    <a:pt x="521017" y="93954"/>
                  </a:moveTo>
                  <a:lnTo>
                    <a:pt x="509219" y="83477"/>
                  </a:lnTo>
                  <a:lnTo>
                    <a:pt x="495033" y="83477"/>
                  </a:lnTo>
                  <a:lnTo>
                    <a:pt x="495033" y="105778"/>
                  </a:lnTo>
                  <a:lnTo>
                    <a:pt x="484873" y="140055"/>
                  </a:lnTo>
                  <a:lnTo>
                    <a:pt x="478307" y="140055"/>
                  </a:lnTo>
                  <a:lnTo>
                    <a:pt x="478307" y="163271"/>
                  </a:lnTo>
                  <a:lnTo>
                    <a:pt x="468299" y="197548"/>
                  </a:lnTo>
                  <a:lnTo>
                    <a:pt x="462775" y="197548"/>
                  </a:lnTo>
                  <a:lnTo>
                    <a:pt x="462775" y="219849"/>
                  </a:lnTo>
                  <a:lnTo>
                    <a:pt x="452767" y="254139"/>
                  </a:lnTo>
                  <a:lnTo>
                    <a:pt x="222465" y="254139"/>
                  </a:lnTo>
                  <a:lnTo>
                    <a:pt x="212318" y="219849"/>
                  </a:lnTo>
                  <a:lnTo>
                    <a:pt x="462775" y="219849"/>
                  </a:lnTo>
                  <a:lnTo>
                    <a:pt x="462775" y="197548"/>
                  </a:lnTo>
                  <a:lnTo>
                    <a:pt x="205295" y="197548"/>
                  </a:lnTo>
                  <a:lnTo>
                    <a:pt x="195592" y="163271"/>
                  </a:lnTo>
                  <a:lnTo>
                    <a:pt x="478307" y="163271"/>
                  </a:lnTo>
                  <a:lnTo>
                    <a:pt x="478307" y="140055"/>
                  </a:lnTo>
                  <a:lnTo>
                    <a:pt x="189014" y="140055"/>
                  </a:lnTo>
                  <a:lnTo>
                    <a:pt x="179158" y="105778"/>
                  </a:lnTo>
                  <a:lnTo>
                    <a:pt x="495033" y="105778"/>
                  </a:lnTo>
                  <a:lnTo>
                    <a:pt x="495033" y="83477"/>
                  </a:lnTo>
                  <a:lnTo>
                    <a:pt x="163626" y="83477"/>
                  </a:lnTo>
                  <a:lnTo>
                    <a:pt x="160337" y="83769"/>
                  </a:lnTo>
                  <a:lnTo>
                    <a:pt x="152133" y="94399"/>
                  </a:lnTo>
                  <a:lnTo>
                    <a:pt x="152577" y="97993"/>
                  </a:lnTo>
                  <a:lnTo>
                    <a:pt x="202463" y="269557"/>
                  </a:lnTo>
                  <a:lnTo>
                    <a:pt x="213512" y="277342"/>
                  </a:lnTo>
                  <a:lnTo>
                    <a:pt x="460527" y="277342"/>
                  </a:lnTo>
                  <a:lnTo>
                    <a:pt x="475945" y="254139"/>
                  </a:lnTo>
                  <a:lnTo>
                    <a:pt x="485673" y="219849"/>
                  </a:lnTo>
                  <a:lnTo>
                    <a:pt x="492010" y="197548"/>
                  </a:lnTo>
                  <a:lnTo>
                    <a:pt x="501738" y="163271"/>
                  </a:lnTo>
                  <a:lnTo>
                    <a:pt x="508330" y="140055"/>
                  </a:lnTo>
                  <a:lnTo>
                    <a:pt x="518058" y="105778"/>
                  </a:lnTo>
                  <a:lnTo>
                    <a:pt x="520268" y="97993"/>
                  </a:lnTo>
                  <a:lnTo>
                    <a:pt x="520712" y="96050"/>
                  </a:lnTo>
                  <a:lnTo>
                    <a:pt x="521017" y="93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5683" y="4296118"/>
              <a:ext cx="87515" cy="88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0278" y="4296118"/>
              <a:ext cx="88849" cy="888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74775" y="995172"/>
            <a:ext cx="6128385" cy="3337560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1230"/>
              </a:spcBef>
            </a:pP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增量程序覆盖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  <a:p>
            <a:pPr marL="3509645">
              <a:lnSpc>
                <a:spcPct val="100000"/>
              </a:lnSpc>
              <a:spcBef>
                <a:spcPts val="1135"/>
              </a:spcBef>
            </a:pP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增量分支覆盖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  <a:p>
            <a:pPr marL="440055">
              <a:lnSpc>
                <a:spcPct val="100000"/>
              </a:lnSpc>
              <a:spcBef>
                <a:spcPts val="1250"/>
              </a:spcBef>
            </a:pP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增量行覆盖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  <a:p>
            <a:pPr marL="3130550">
              <a:lnSpc>
                <a:spcPct val="100000"/>
              </a:lnSpc>
              <a:spcBef>
                <a:spcPts val="1225"/>
              </a:spcBef>
            </a:pP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全量分支覆盖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核心程序覆盖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  <a:p>
            <a:pPr marL="2698750">
              <a:lnSpc>
                <a:spcPct val="100000"/>
              </a:lnSpc>
              <a:spcBef>
                <a:spcPts val="1340"/>
              </a:spcBef>
              <a:tabLst>
                <a:tab pos="3040380" algn="l"/>
              </a:tabLst>
            </a:pPr>
            <a:r>
              <a:rPr dirty="0" u="heavy"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600" spc="1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FFFFFF"/>
                </a:solidFill>
                <a:latin typeface="Microsoft YaHei"/>
                <a:cs typeface="Microsoft YaHei"/>
              </a:rPr>
              <a:t>核心程序分支覆盖</a:t>
            </a:r>
            <a:r>
              <a:rPr dirty="0" sz="2600" spc="5" b="1">
                <a:solidFill>
                  <a:srgbClr val="FFFFFF"/>
                </a:solidFill>
                <a:latin typeface="Microsoft YaHei"/>
                <a:cs typeface="Microsoft YaHei"/>
              </a:rPr>
              <a:t>率</a:t>
            </a:r>
            <a:endParaRPr sz="260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62171" y="4652771"/>
            <a:ext cx="637540" cy="96520"/>
            <a:chOff x="3662171" y="4652771"/>
            <a:chExt cx="637540" cy="96520"/>
          </a:xfrm>
        </p:grpSpPr>
        <p:sp>
          <p:nvSpPr>
            <p:cNvPr id="21" name="object 21"/>
            <p:cNvSpPr/>
            <p:nvPr/>
          </p:nvSpPr>
          <p:spPr>
            <a:xfrm>
              <a:off x="3662171" y="4652771"/>
              <a:ext cx="97790" cy="96520"/>
            </a:xfrm>
            <a:custGeom>
              <a:avLst/>
              <a:gdLst/>
              <a:ahLst/>
              <a:cxnLst/>
              <a:rect l="l" t="t" r="r" b="b"/>
              <a:pathLst>
                <a:path w="97789" h="96520">
                  <a:moveTo>
                    <a:pt x="48767" y="96012"/>
                  </a:moveTo>
                  <a:lnTo>
                    <a:pt x="0" y="47243"/>
                  </a:lnTo>
                  <a:lnTo>
                    <a:pt x="48767" y="0"/>
                  </a:lnTo>
                  <a:lnTo>
                    <a:pt x="97536" y="47243"/>
                  </a:lnTo>
                  <a:lnTo>
                    <a:pt x="48767" y="960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7807" y="4652771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767" y="96012"/>
                  </a:moveTo>
                  <a:lnTo>
                    <a:pt x="0" y="47243"/>
                  </a:lnTo>
                  <a:lnTo>
                    <a:pt x="48767" y="0"/>
                  </a:lnTo>
                  <a:lnTo>
                    <a:pt x="96012" y="47243"/>
                  </a:lnTo>
                  <a:lnTo>
                    <a:pt x="48767" y="9601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31919" y="4652771"/>
              <a:ext cx="97790" cy="96520"/>
            </a:xfrm>
            <a:custGeom>
              <a:avLst/>
              <a:gdLst/>
              <a:ahLst/>
              <a:cxnLst/>
              <a:rect l="l" t="t" r="r" b="b"/>
              <a:pathLst>
                <a:path w="97789" h="96520">
                  <a:moveTo>
                    <a:pt x="48767" y="96012"/>
                  </a:moveTo>
                  <a:lnTo>
                    <a:pt x="0" y="47243"/>
                  </a:lnTo>
                  <a:lnTo>
                    <a:pt x="48767" y="0"/>
                  </a:lnTo>
                  <a:lnTo>
                    <a:pt x="97535" y="47243"/>
                  </a:lnTo>
                  <a:lnTo>
                    <a:pt x="48767" y="9601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067555" y="4652771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48768" y="96012"/>
                  </a:moveTo>
                  <a:lnTo>
                    <a:pt x="0" y="47243"/>
                  </a:lnTo>
                  <a:lnTo>
                    <a:pt x="48768" y="0"/>
                  </a:lnTo>
                  <a:lnTo>
                    <a:pt x="96012" y="47243"/>
                  </a:lnTo>
                  <a:lnTo>
                    <a:pt x="48768" y="960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01667" y="4652771"/>
              <a:ext cx="97790" cy="96520"/>
            </a:xfrm>
            <a:custGeom>
              <a:avLst/>
              <a:gdLst/>
              <a:ahLst/>
              <a:cxnLst/>
              <a:rect l="l" t="t" r="r" b="b"/>
              <a:pathLst>
                <a:path w="97789" h="96520">
                  <a:moveTo>
                    <a:pt x="48768" y="96012"/>
                  </a:moveTo>
                  <a:lnTo>
                    <a:pt x="0" y="47243"/>
                  </a:lnTo>
                  <a:lnTo>
                    <a:pt x="48768" y="0"/>
                  </a:lnTo>
                  <a:lnTo>
                    <a:pt x="97536" y="47243"/>
                  </a:lnTo>
                  <a:lnTo>
                    <a:pt x="48768" y="9601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7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4796"/>
            <a:ext cx="9144000" cy="2987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504"/>
            <a:ext cx="9144000" cy="7742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00175" y="156845"/>
            <a:ext cx="4292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代码覆盖率在研发流程中的运用</a:t>
            </a:r>
            <a:endParaRPr sz="2400">
              <a:latin typeface="SimHei"/>
              <a:cs typeface="Sim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357" y="862866"/>
            <a:ext cx="8001919" cy="37457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0785" y="175259"/>
            <a:ext cx="1854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应用场景展望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3191" y="2035810"/>
            <a:ext cx="575945" cy="371475"/>
          </a:xfrm>
          <a:custGeom>
            <a:avLst/>
            <a:gdLst/>
            <a:ahLst/>
            <a:cxnLst/>
            <a:rect l="l" t="t" r="r" b="b"/>
            <a:pathLst>
              <a:path w="575945" h="371475">
                <a:moveTo>
                  <a:pt x="555561" y="371195"/>
                </a:moveTo>
                <a:lnTo>
                  <a:pt x="0" y="30568"/>
                </a:lnTo>
                <a:lnTo>
                  <a:pt x="20408" y="0"/>
                </a:lnTo>
                <a:lnTo>
                  <a:pt x="575360" y="340461"/>
                </a:lnTo>
                <a:lnTo>
                  <a:pt x="571388" y="348560"/>
                </a:lnTo>
                <a:lnTo>
                  <a:pt x="559448" y="363439"/>
                </a:lnTo>
                <a:lnTo>
                  <a:pt x="555561" y="37119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788858" y="670394"/>
            <a:ext cx="5723255" cy="2357120"/>
            <a:chOff x="1788858" y="670394"/>
            <a:chExt cx="5723255" cy="2357120"/>
          </a:xfrm>
        </p:grpSpPr>
        <p:sp>
          <p:nvSpPr>
            <p:cNvPr id="5" name="object 5"/>
            <p:cNvSpPr/>
            <p:nvPr/>
          </p:nvSpPr>
          <p:spPr>
            <a:xfrm>
              <a:off x="1788858" y="1066774"/>
              <a:ext cx="1461770" cy="1555115"/>
            </a:xfrm>
            <a:custGeom>
              <a:avLst/>
              <a:gdLst/>
              <a:ahLst/>
              <a:cxnLst/>
              <a:rect l="l" t="t" r="r" b="b"/>
              <a:pathLst>
                <a:path w="1461770" h="1555114">
                  <a:moveTo>
                    <a:pt x="1178647" y="99860"/>
                  </a:moveTo>
                  <a:lnTo>
                    <a:pt x="1053528" y="99860"/>
                  </a:lnTo>
                  <a:lnTo>
                    <a:pt x="1043216" y="49428"/>
                  </a:lnTo>
                  <a:lnTo>
                    <a:pt x="1039015" y="39417"/>
                  </a:lnTo>
                  <a:lnTo>
                    <a:pt x="1038779" y="31738"/>
                  </a:lnTo>
                  <a:lnTo>
                    <a:pt x="1042249" y="27348"/>
                  </a:lnTo>
                  <a:lnTo>
                    <a:pt x="1049172" y="27203"/>
                  </a:lnTo>
                  <a:lnTo>
                    <a:pt x="1127937" y="0"/>
                  </a:lnTo>
                  <a:lnTo>
                    <a:pt x="1139355" y="3060"/>
                  </a:lnTo>
                  <a:lnTo>
                    <a:pt x="1145646" y="6659"/>
                  </a:lnTo>
                  <a:lnTo>
                    <a:pt x="1149167" y="11809"/>
                  </a:lnTo>
                  <a:lnTo>
                    <a:pt x="1152576" y="16928"/>
                  </a:lnTo>
                  <a:lnTo>
                    <a:pt x="1158532" y="20434"/>
                  </a:lnTo>
                  <a:lnTo>
                    <a:pt x="1178647" y="99860"/>
                  </a:lnTo>
                  <a:close/>
                </a:path>
                <a:path w="1461770" h="1555114">
                  <a:moveTo>
                    <a:pt x="1306226" y="603618"/>
                  </a:moveTo>
                  <a:lnTo>
                    <a:pt x="426529" y="603618"/>
                  </a:lnTo>
                  <a:lnTo>
                    <a:pt x="422664" y="593700"/>
                  </a:lnTo>
                  <a:lnTo>
                    <a:pt x="422540" y="586052"/>
                  </a:lnTo>
                  <a:lnTo>
                    <a:pt x="425899" y="581631"/>
                  </a:lnTo>
                  <a:lnTo>
                    <a:pt x="432485" y="581393"/>
                  </a:lnTo>
                  <a:lnTo>
                    <a:pt x="1039050" y="108216"/>
                  </a:lnTo>
                  <a:lnTo>
                    <a:pt x="1042111" y="96799"/>
                  </a:lnTo>
                  <a:lnTo>
                    <a:pt x="1053528" y="99860"/>
                  </a:lnTo>
                  <a:lnTo>
                    <a:pt x="1178647" y="99860"/>
                  </a:lnTo>
                  <a:lnTo>
                    <a:pt x="1306226" y="603618"/>
                  </a:lnTo>
                  <a:close/>
                </a:path>
                <a:path w="1461770" h="1555114">
                  <a:moveTo>
                    <a:pt x="141363" y="1175156"/>
                  </a:moveTo>
                  <a:lnTo>
                    <a:pt x="0" y="717334"/>
                  </a:lnTo>
                  <a:lnTo>
                    <a:pt x="2878" y="707308"/>
                  </a:lnTo>
                  <a:lnTo>
                    <a:pt x="7083" y="696612"/>
                  </a:lnTo>
                  <a:lnTo>
                    <a:pt x="12855" y="688628"/>
                  </a:lnTo>
                  <a:lnTo>
                    <a:pt x="392874" y="594614"/>
                  </a:lnTo>
                  <a:lnTo>
                    <a:pt x="395935" y="583196"/>
                  </a:lnTo>
                  <a:lnTo>
                    <a:pt x="407352" y="586244"/>
                  </a:lnTo>
                  <a:lnTo>
                    <a:pt x="413643" y="589843"/>
                  </a:lnTo>
                  <a:lnTo>
                    <a:pt x="417164" y="594993"/>
                  </a:lnTo>
                  <a:lnTo>
                    <a:pt x="420573" y="600112"/>
                  </a:lnTo>
                  <a:lnTo>
                    <a:pt x="426529" y="603618"/>
                  </a:lnTo>
                  <a:lnTo>
                    <a:pt x="1306226" y="603618"/>
                  </a:lnTo>
                  <a:lnTo>
                    <a:pt x="1419888" y="1052423"/>
                  </a:lnTo>
                  <a:lnTo>
                    <a:pt x="534250" y="1052423"/>
                  </a:lnTo>
                  <a:lnTo>
                    <a:pt x="531872" y="1060593"/>
                  </a:lnTo>
                  <a:lnTo>
                    <a:pt x="528377" y="1068644"/>
                  </a:lnTo>
                  <a:lnTo>
                    <a:pt x="522710" y="1076233"/>
                  </a:lnTo>
                  <a:lnTo>
                    <a:pt x="513816" y="1083017"/>
                  </a:lnTo>
                  <a:lnTo>
                    <a:pt x="474814" y="1096403"/>
                  </a:lnTo>
                  <a:lnTo>
                    <a:pt x="506431" y="1151178"/>
                  </a:lnTo>
                  <a:lnTo>
                    <a:pt x="232156" y="1151178"/>
                  </a:lnTo>
                  <a:lnTo>
                    <a:pt x="141363" y="1175156"/>
                  </a:lnTo>
                  <a:close/>
                </a:path>
                <a:path w="1461770" h="1555114">
                  <a:moveTo>
                    <a:pt x="1365300" y="1262862"/>
                  </a:moveTo>
                  <a:lnTo>
                    <a:pt x="1343063" y="1256906"/>
                  </a:lnTo>
                  <a:lnTo>
                    <a:pt x="1346123" y="1245489"/>
                  </a:lnTo>
                  <a:lnTo>
                    <a:pt x="1332153" y="1206322"/>
                  </a:lnTo>
                  <a:lnTo>
                    <a:pt x="1310513" y="1200531"/>
                  </a:lnTo>
                  <a:lnTo>
                    <a:pt x="564997" y="1072261"/>
                  </a:lnTo>
                  <a:lnTo>
                    <a:pt x="553580" y="1069200"/>
                  </a:lnTo>
                  <a:lnTo>
                    <a:pt x="545593" y="1066878"/>
                  </a:lnTo>
                  <a:lnTo>
                    <a:pt x="538776" y="1063783"/>
                  </a:lnTo>
                  <a:lnTo>
                    <a:pt x="534529" y="1059202"/>
                  </a:lnTo>
                  <a:lnTo>
                    <a:pt x="534250" y="1052423"/>
                  </a:lnTo>
                  <a:lnTo>
                    <a:pt x="1419888" y="1052423"/>
                  </a:lnTo>
                  <a:lnTo>
                    <a:pt x="1461439" y="1216494"/>
                  </a:lnTo>
                  <a:lnTo>
                    <a:pt x="1458977" y="1225003"/>
                  </a:lnTo>
                  <a:lnTo>
                    <a:pt x="1455518" y="1233182"/>
                  </a:lnTo>
                  <a:lnTo>
                    <a:pt x="1450063" y="1240705"/>
                  </a:lnTo>
                  <a:lnTo>
                    <a:pt x="1441615" y="1247241"/>
                  </a:lnTo>
                  <a:lnTo>
                    <a:pt x="1365300" y="1262862"/>
                  </a:lnTo>
                  <a:close/>
                </a:path>
                <a:path w="1461770" h="1555114">
                  <a:moveTo>
                    <a:pt x="351955" y="1554911"/>
                  </a:moveTo>
                  <a:lnTo>
                    <a:pt x="232156" y="1151178"/>
                  </a:lnTo>
                  <a:lnTo>
                    <a:pt x="506431" y="1151178"/>
                  </a:lnTo>
                  <a:lnTo>
                    <a:pt x="548259" y="1223645"/>
                  </a:lnTo>
                  <a:lnTo>
                    <a:pt x="552390" y="1233920"/>
                  </a:lnTo>
                  <a:lnTo>
                    <a:pt x="552256" y="1242990"/>
                  </a:lnTo>
                  <a:lnTo>
                    <a:pt x="547869" y="1250798"/>
                  </a:lnTo>
                  <a:lnTo>
                    <a:pt x="539242" y="1257287"/>
                  </a:lnTo>
                  <a:lnTo>
                    <a:pt x="479806" y="1301267"/>
                  </a:lnTo>
                  <a:lnTo>
                    <a:pt x="527316" y="1482102"/>
                  </a:lnTo>
                  <a:lnTo>
                    <a:pt x="524869" y="1490513"/>
                  </a:lnTo>
                  <a:lnTo>
                    <a:pt x="521395" y="1498466"/>
                  </a:lnTo>
                  <a:lnTo>
                    <a:pt x="515811" y="1505734"/>
                  </a:lnTo>
                  <a:lnTo>
                    <a:pt x="507034" y="1512087"/>
                  </a:lnTo>
                  <a:lnTo>
                    <a:pt x="351955" y="1554911"/>
                  </a:lnTo>
                  <a:close/>
                </a:path>
              </a:pathLst>
            </a:custGeom>
            <a:solidFill>
              <a:srgbClr val="E6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82302" y="670394"/>
              <a:ext cx="857885" cy="889635"/>
            </a:xfrm>
            <a:custGeom>
              <a:avLst/>
              <a:gdLst/>
              <a:ahLst/>
              <a:cxnLst/>
              <a:rect l="l" t="t" r="r" b="b"/>
              <a:pathLst>
                <a:path w="857885" h="889635">
                  <a:moveTo>
                    <a:pt x="389775" y="19875"/>
                  </a:moveTo>
                  <a:lnTo>
                    <a:pt x="382841" y="11328"/>
                  </a:lnTo>
                  <a:lnTo>
                    <a:pt x="375158" y="5829"/>
                  </a:lnTo>
                  <a:lnTo>
                    <a:pt x="367030" y="2387"/>
                  </a:lnTo>
                  <a:lnTo>
                    <a:pt x="358825" y="0"/>
                  </a:lnTo>
                  <a:lnTo>
                    <a:pt x="0" y="575322"/>
                  </a:lnTo>
                  <a:lnTo>
                    <a:pt x="30340" y="595033"/>
                  </a:lnTo>
                  <a:lnTo>
                    <a:pt x="389775" y="19875"/>
                  </a:lnTo>
                  <a:close/>
                </a:path>
                <a:path w="857885" h="889635">
                  <a:moveTo>
                    <a:pt x="657225" y="270598"/>
                  </a:moveTo>
                  <a:lnTo>
                    <a:pt x="650582" y="261569"/>
                  </a:lnTo>
                  <a:lnTo>
                    <a:pt x="636384" y="247815"/>
                  </a:lnTo>
                  <a:lnTo>
                    <a:pt x="629754" y="238772"/>
                  </a:lnTo>
                  <a:lnTo>
                    <a:pt x="122910" y="703021"/>
                  </a:lnTo>
                  <a:lnTo>
                    <a:pt x="150533" y="734250"/>
                  </a:lnTo>
                  <a:lnTo>
                    <a:pt x="657225" y="270598"/>
                  </a:lnTo>
                  <a:close/>
                </a:path>
                <a:path w="857885" h="889635">
                  <a:moveTo>
                    <a:pt x="857681" y="628535"/>
                  </a:moveTo>
                  <a:lnTo>
                    <a:pt x="852258" y="617410"/>
                  </a:lnTo>
                  <a:lnTo>
                    <a:pt x="852208" y="610514"/>
                  </a:lnTo>
                  <a:lnTo>
                    <a:pt x="225729" y="849731"/>
                  </a:lnTo>
                  <a:lnTo>
                    <a:pt x="238912" y="889279"/>
                  </a:lnTo>
                  <a:lnTo>
                    <a:pt x="857656" y="635762"/>
                  </a:lnTo>
                  <a:lnTo>
                    <a:pt x="857681" y="628535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0072" y="2089175"/>
              <a:ext cx="317500" cy="529590"/>
            </a:xfrm>
            <a:custGeom>
              <a:avLst/>
              <a:gdLst/>
              <a:ahLst/>
              <a:cxnLst/>
              <a:rect l="l" t="t" r="r" b="b"/>
              <a:pathLst>
                <a:path w="317500" h="529589">
                  <a:moveTo>
                    <a:pt x="141897" y="529412"/>
                  </a:moveTo>
                  <a:lnTo>
                    <a:pt x="0" y="73113"/>
                  </a:lnTo>
                  <a:lnTo>
                    <a:pt x="2452" y="64631"/>
                  </a:lnTo>
                  <a:lnTo>
                    <a:pt x="5905" y="56473"/>
                  </a:lnTo>
                  <a:lnTo>
                    <a:pt x="11358" y="48968"/>
                  </a:lnTo>
                  <a:lnTo>
                    <a:pt x="19812" y="42443"/>
                  </a:lnTo>
                  <a:lnTo>
                    <a:pt x="175514" y="0"/>
                  </a:lnTo>
                  <a:lnTo>
                    <a:pt x="183936" y="2447"/>
                  </a:lnTo>
                  <a:lnTo>
                    <a:pt x="191960" y="5932"/>
                  </a:lnTo>
                  <a:lnTo>
                    <a:pt x="199413" y="11553"/>
                  </a:lnTo>
                  <a:lnTo>
                    <a:pt x="206121" y="20408"/>
                  </a:lnTo>
                  <a:lnTo>
                    <a:pt x="317258" y="456895"/>
                  </a:lnTo>
                  <a:lnTo>
                    <a:pt x="314820" y="465288"/>
                  </a:lnTo>
                  <a:lnTo>
                    <a:pt x="311354" y="473225"/>
                  </a:lnTo>
                  <a:lnTo>
                    <a:pt x="305776" y="480474"/>
                  </a:lnTo>
                  <a:lnTo>
                    <a:pt x="297002" y="486803"/>
                  </a:lnTo>
                  <a:lnTo>
                    <a:pt x="141897" y="529412"/>
                  </a:lnTo>
                  <a:close/>
                </a:path>
              </a:pathLst>
            </a:custGeom>
            <a:solidFill>
              <a:srgbClr val="F692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090" y="1655898"/>
              <a:ext cx="534035" cy="588645"/>
            </a:xfrm>
            <a:custGeom>
              <a:avLst/>
              <a:gdLst/>
              <a:ahLst/>
              <a:cxnLst/>
              <a:rect l="l" t="t" r="r" b="b"/>
              <a:pathLst>
                <a:path w="534035" h="588644">
                  <a:moveTo>
                    <a:pt x="131707" y="588165"/>
                  </a:moveTo>
                  <a:lnTo>
                    <a:pt x="123796" y="584160"/>
                  </a:lnTo>
                  <a:lnTo>
                    <a:pt x="116890" y="575947"/>
                  </a:lnTo>
                  <a:lnTo>
                    <a:pt x="110515" y="565521"/>
                  </a:lnTo>
                  <a:lnTo>
                    <a:pt x="0" y="127346"/>
                  </a:lnTo>
                  <a:lnTo>
                    <a:pt x="2887" y="117296"/>
                  </a:lnTo>
                  <a:lnTo>
                    <a:pt x="7100" y="106572"/>
                  </a:lnTo>
                  <a:lnTo>
                    <a:pt x="12878" y="98567"/>
                  </a:lnTo>
                  <a:lnTo>
                    <a:pt x="392925" y="4143"/>
                  </a:lnTo>
                  <a:lnTo>
                    <a:pt x="403200" y="0"/>
                  </a:lnTo>
                  <a:lnTo>
                    <a:pt x="412270" y="131"/>
                  </a:lnTo>
                  <a:lnTo>
                    <a:pt x="420078" y="4523"/>
                  </a:lnTo>
                  <a:lnTo>
                    <a:pt x="426567" y="13160"/>
                  </a:lnTo>
                  <a:lnTo>
                    <a:pt x="534009" y="462765"/>
                  </a:lnTo>
                  <a:lnTo>
                    <a:pt x="531629" y="470955"/>
                  </a:lnTo>
                  <a:lnTo>
                    <a:pt x="528129" y="479025"/>
                  </a:lnTo>
                  <a:lnTo>
                    <a:pt x="522458" y="486633"/>
                  </a:lnTo>
                  <a:lnTo>
                    <a:pt x="513562" y="493436"/>
                  </a:lnTo>
                  <a:lnTo>
                    <a:pt x="141097" y="585968"/>
                  </a:lnTo>
                  <a:lnTo>
                    <a:pt x="131707" y="588165"/>
                  </a:lnTo>
                  <a:close/>
                </a:path>
              </a:pathLst>
            </a:custGeom>
            <a:solidFill>
              <a:srgbClr val="EE54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27742" y="1067028"/>
              <a:ext cx="423545" cy="1266190"/>
            </a:xfrm>
            <a:custGeom>
              <a:avLst/>
              <a:gdLst/>
              <a:ahLst/>
              <a:cxnLst/>
              <a:rect l="l" t="t" r="r" b="b"/>
              <a:pathLst>
                <a:path w="423545" h="1266189">
                  <a:moveTo>
                    <a:pt x="317362" y="1266122"/>
                  </a:moveTo>
                  <a:lnTo>
                    <a:pt x="310727" y="1262432"/>
                  </a:lnTo>
                  <a:lnTo>
                    <a:pt x="307381" y="1255030"/>
                  </a:lnTo>
                  <a:lnTo>
                    <a:pt x="307709" y="1246314"/>
                  </a:lnTo>
                  <a:lnTo>
                    <a:pt x="4446" y="49466"/>
                  </a:lnTo>
                  <a:lnTo>
                    <a:pt x="239" y="39446"/>
                  </a:lnTo>
                  <a:lnTo>
                    <a:pt x="0" y="31759"/>
                  </a:lnTo>
                  <a:lnTo>
                    <a:pt x="3473" y="27363"/>
                  </a:lnTo>
                  <a:lnTo>
                    <a:pt x="10402" y="27216"/>
                  </a:lnTo>
                  <a:lnTo>
                    <a:pt x="89244" y="0"/>
                  </a:lnTo>
                  <a:lnTo>
                    <a:pt x="423140" y="1217307"/>
                  </a:lnTo>
                  <a:lnTo>
                    <a:pt x="420676" y="1225818"/>
                  </a:lnTo>
                  <a:lnTo>
                    <a:pt x="417210" y="1234003"/>
                  </a:lnTo>
                  <a:lnTo>
                    <a:pt x="411747" y="1241533"/>
                  </a:lnTo>
                  <a:lnTo>
                    <a:pt x="403290" y="1248079"/>
                  </a:lnTo>
                  <a:lnTo>
                    <a:pt x="326899" y="1263700"/>
                  </a:lnTo>
                  <a:lnTo>
                    <a:pt x="317362" y="1266122"/>
                  </a:lnTo>
                  <a:close/>
                </a:path>
              </a:pathLst>
            </a:custGeom>
            <a:solidFill>
              <a:srgbClr val="F061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11185" y="1732572"/>
              <a:ext cx="305435" cy="474345"/>
            </a:xfrm>
            <a:custGeom>
              <a:avLst/>
              <a:gdLst/>
              <a:ahLst/>
              <a:cxnLst/>
              <a:rect l="l" t="t" r="r" b="b"/>
              <a:pathLst>
                <a:path w="305435" h="474344">
                  <a:moveTo>
                    <a:pt x="178790" y="69786"/>
                  </a:moveTo>
                  <a:lnTo>
                    <a:pt x="170835" y="67459"/>
                  </a:lnTo>
                  <a:lnTo>
                    <a:pt x="164063" y="64311"/>
                  </a:lnTo>
                  <a:lnTo>
                    <a:pt x="159879" y="59579"/>
                  </a:lnTo>
                  <a:lnTo>
                    <a:pt x="159689" y="52501"/>
                  </a:lnTo>
                  <a:lnTo>
                    <a:pt x="154241" y="27355"/>
                  </a:lnTo>
                  <a:lnTo>
                    <a:pt x="150219" y="24192"/>
                  </a:lnTo>
                  <a:lnTo>
                    <a:pt x="152087" y="19248"/>
                  </a:lnTo>
                  <a:lnTo>
                    <a:pt x="156514" y="12830"/>
                  </a:lnTo>
                  <a:lnTo>
                    <a:pt x="160172" y="5245"/>
                  </a:lnTo>
                  <a:lnTo>
                    <a:pt x="185953" y="0"/>
                  </a:lnTo>
                  <a:lnTo>
                    <a:pt x="193907" y="2320"/>
                  </a:lnTo>
                  <a:lnTo>
                    <a:pt x="200679" y="5464"/>
                  </a:lnTo>
                  <a:lnTo>
                    <a:pt x="204859" y="10194"/>
                  </a:lnTo>
                  <a:lnTo>
                    <a:pt x="205041" y="17271"/>
                  </a:lnTo>
                  <a:lnTo>
                    <a:pt x="209892" y="42265"/>
                  </a:lnTo>
                  <a:lnTo>
                    <a:pt x="209205" y="44162"/>
                  </a:lnTo>
                  <a:lnTo>
                    <a:pt x="206668" y="48925"/>
                  </a:lnTo>
                  <a:lnTo>
                    <a:pt x="201572" y="55161"/>
                  </a:lnTo>
                  <a:lnTo>
                    <a:pt x="193205" y="61480"/>
                  </a:lnTo>
                  <a:lnTo>
                    <a:pt x="178790" y="69786"/>
                  </a:lnTo>
                  <a:close/>
                </a:path>
                <a:path w="305435" h="474344">
                  <a:moveTo>
                    <a:pt x="187879" y="136892"/>
                  </a:moveTo>
                  <a:lnTo>
                    <a:pt x="180941" y="134464"/>
                  </a:lnTo>
                  <a:lnTo>
                    <a:pt x="176706" y="130479"/>
                  </a:lnTo>
                  <a:lnTo>
                    <a:pt x="175272" y="128384"/>
                  </a:lnTo>
                  <a:lnTo>
                    <a:pt x="169824" y="103225"/>
                  </a:lnTo>
                  <a:lnTo>
                    <a:pt x="172238" y="94942"/>
                  </a:lnTo>
                  <a:lnTo>
                    <a:pt x="175431" y="88006"/>
                  </a:lnTo>
                  <a:lnTo>
                    <a:pt x="180186" y="83767"/>
                  </a:lnTo>
                  <a:lnTo>
                    <a:pt x="187286" y="83578"/>
                  </a:lnTo>
                  <a:lnTo>
                    <a:pt x="200939" y="75717"/>
                  </a:lnTo>
                  <a:lnTo>
                    <a:pt x="209241" y="78123"/>
                  </a:lnTo>
                  <a:lnTo>
                    <a:pt x="216207" y="81251"/>
                  </a:lnTo>
                  <a:lnTo>
                    <a:pt x="220502" y="85822"/>
                  </a:lnTo>
                  <a:lnTo>
                    <a:pt x="220789" y="92557"/>
                  </a:lnTo>
                  <a:lnTo>
                    <a:pt x="228523" y="106794"/>
                  </a:lnTo>
                  <a:lnTo>
                    <a:pt x="230897" y="116455"/>
                  </a:lnTo>
                  <a:lnTo>
                    <a:pt x="226961" y="124302"/>
                  </a:lnTo>
                  <a:lnTo>
                    <a:pt x="218872" y="131038"/>
                  </a:lnTo>
                  <a:lnTo>
                    <a:pt x="213647" y="134315"/>
                  </a:lnTo>
                  <a:lnTo>
                    <a:pt x="197421" y="134315"/>
                  </a:lnTo>
                  <a:lnTo>
                    <a:pt x="187879" y="136892"/>
                  </a:lnTo>
                  <a:close/>
                </a:path>
                <a:path w="305435" h="474344">
                  <a:moveTo>
                    <a:pt x="208787" y="137363"/>
                  </a:moveTo>
                  <a:lnTo>
                    <a:pt x="197421" y="134315"/>
                  </a:lnTo>
                  <a:lnTo>
                    <a:pt x="213647" y="134315"/>
                  </a:lnTo>
                  <a:lnTo>
                    <a:pt x="208787" y="137363"/>
                  </a:lnTo>
                  <a:close/>
                </a:path>
                <a:path w="305435" h="474344">
                  <a:moveTo>
                    <a:pt x="203534" y="212515"/>
                  </a:moveTo>
                  <a:lnTo>
                    <a:pt x="196592" y="210111"/>
                  </a:lnTo>
                  <a:lnTo>
                    <a:pt x="192323" y="206265"/>
                  </a:lnTo>
                  <a:lnTo>
                    <a:pt x="190868" y="204254"/>
                  </a:lnTo>
                  <a:lnTo>
                    <a:pt x="185572" y="178511"/>
                  </a:lnTo>
                  <a:lnTo>
                    <a:pt x="187891" y="170573"/>
                  </a:lnTo>
                  <a:lnTo>
                    <a:pt x="191034" y="163814"/>
                  </a:lnTo>
                  <a:lnTo>
                    <a:pt x="195771" y="159640"/>
                  </a:lnTo>
                  <a:lnTo>
                    <a:pt x="202869" y="159461"/>
                  </a:lnTo>
                  <a:lnTo>
                    <a:pt x="216522" y="151599"/>
                  </a:lnTo>
                  <a:lnTo>
                    <a:pt x="224992" y="154044"/>
                  </a:lnTo>
                  <a:lnTo>
                    <a:pt x="233137" y="157484"/>
                  </a:lnTo>
                  <a:lnTo>
                    <a:pt x="240628" y="162913"/>
                  </a:lnTo>
                  <a:lnTo>
                    <a:pt x="247142" y="171323"/>
                  </a:lnTo>
                  <a:lnTo>
                    <a:pt x="244106" y="182676"/>
                  </a:lnTo>
                  <a:lnTo>
                    <a:pt x="248359" y="192376"/>
                  </a:lnTo>
                  <a:lnTo>
                    <a:pt x="248591" y="200040"/>
                  </a:lnTo>
                  <a:lnTo>
                    <a:pt x="245101" y="204547"/>
                  </a:lnTo>
                  <a:lnTo>
                    <a:pt x="238188" y="204774"/>
                  </a:lnTo>
                  <a:lnTo>
                    <a:pt x="213004" y="210197"/>
                  </a:lnTo>
                  <a:lnTo>
                    <a:pt x="203534" y="212515"/>
                  </a:lnTo>
                  <a:close/>
                </a:path>
                <a:path w="305435" h="474344">
                  <a:moveTo>
                    <a:pt x="228752" y="285470"/>
                  </a:moveTo>
                  <a:lnTo>
                    <a:pt x="201155" y="254393"/>
                  </a:lnTo>
                  <a:lnTo>
                    <a:pt x="203475" y="246450"/>
                  </a:lnTo>
                  <a:lnTo>
                    <a:pt x="206622" y="239691"/>
                  </a:lnTo>
                  <a:lnTo>
                    <a:pt x="211360" y="235521"/>
                  </a:lnTo>
                  <a:lnTo>
                    <a:pt x="218452" y="235343"/>
                  </a:lnTo>
                  <a:lnTo>
                    <a:pt x="243636" y="229920"/>
                  </a:lnTo>
                  <a:lnTo>
                    <a:pt x="246713" y="225886"/>
                  </a:lnTo>
                  <a:lnTo>
                    <a:pt x="251523" y="227714"/>
                  </a:lnTo>
                  <a:lnTo>
                    <a:pt x="257924" y="232128"/>
                  </a:lnTo>
                  <a:lnTo>
                    <a:pt x="265772" y="235851"/>
                  </a:lnTo>
                  <a:lnTo>
                    <a:pt x="271056" y="261594"/>
                  </a:lnTo>
                  <a:lnTo>
                    <a:pt x="268742" y="269539"/>
                  </a:lnTo>
                  <a:lnTo>
                    <a:pt x="265599" y="276302"/>
                  </a:lnTo>
                  <a:lnTo>
                    <a:pt x="260863" y="280477"/>
                  </a:lnTo>
                  <a:lnTo>
                    <a:pt x="253771" y="280657"/>
                  </a:lnTo>
                  <a:lnTo>
                    <a:pt x="228752" y="285470"/>
                  </a:lnTo>
                  <a:close/>
                </a:path>
                <a:path w="305435" h="474344">
                  <a:moveTo>
                    <a:pt x="128859" y="26835"/>
                  </a:moveTo>
                  <a:lnTo>
                    <a:pt x="106921" y="26835"/>
                  </a:lnTo>
                  <a:lnTo>
                    <a:pt x="116637" y="22598"/>
                  </a:lnTo>
                  <a:lnTo>
                    <a:pt x="124313" y="22375"/>
                  </a:lnTo>
                  <a:lnTo>
                    <a:pt x="128827" y="25865"/>
                  </a:lnTo>
                  <a:lnTo>
                    <a:pt x="128859" y="26835"/>
                  </a:lnTo>
                  <a:close/>
                </a:path>
                <a:path w="305435" h="474344">
                  <a:moveTo>
                    <a:pt x="102806" y="85267"/>
                  </a:moveTo>
                  <a:lnTo>
                    <a:pt x="94851" y="82947"/>
                  </a:lnTo>
                  <a:lnTo>
                    <a:pt x="88079" y="79803"/>
                  </a:lnTo>
                  <a:lnTo>
                    <a:pt x="83895" y="75073"/>
                  </a:lnTo>
                  <a:lnTo>
                    <a:pt x="83705" y="67995"/>
                  </a:lnTo>
                  <a:lnTo>
                    <a:pt x="75984" y="53759"/>
                  </a:lnTo>
                  <a:lnTo>
                    <a:pt x="78333" y="45645"/>
                  </a:lnTo>
                  <a:lnTo>
                    <a:pt x="81726" y="37692"/>
                  </a:lnTo>
                  <a:lnTo>
                    <a:pt x="87140" y="30279"/>
                  </a:lnTo>
                  <a:lnTo>
                    <a:pt x="95554" y="23787"/>
                  </a:lnTo>
                  <a:lnTo>
                    <a:pt x="106921" y="26835"/>
                  </a:lnTo>
                  <a:lnTo>
                    <a:pt x="128859" y="26835"/>
                  </a:lnTo>
                  <a:lnTo>
                    <a:pt x="129057" y="32765"/>
                  </a:lnTo>
                  <a:lnTo>
                    <a:pt x="134505" y="57912"/>
                  </a:lnTo>
                  <a:lnTo>
                    <a:pt x="138558" y="60991"/>
                  </a:lnTo>
                  <a:lnTo>
                    <a:pt x="136732" y="65795"/>
                  </a:lnTo>
                  <a:lnTo>
                    <a:pt x="132314" y="72185"/>
                  </a:lnTo>
                  <a:lnTo>
                    <a:pt x="128587" y="80022"/>
                  </a:lnTo>
                  <a:lnTo>
                    <a:pt x="102806" y="85267"/>
                  </a:lnTo>
                  <a:close/>
                </a:path>
                <a:path w="305435" h="474344">
                  <a:moveTo>
                    <a:pt x="112468" y="156043"/>
                  </a:moveTo>
                  <a:lnTo>
                    <a:pt x="105928" y="152129"/>
                  </a:lnTo>
                  <a:lnTo>
                    <a:pt x="99288" y="143865"/>
                  </a:lnTo>
                  <a:lnTo>
                    <a:pt x="93840" y="118719"/>
                  </a:lnTo>
                  <a:lnTo>
                    <a:pt x="94541" y="116817"/>
                  </a:lnTo>
                  <a:lnTo>
                    <a:pt x="97166" y="112010"/>
                  </a:lnTo>
                  <a:lnTo>
                    <a:pt x="102493" y="105646"/>
                  </a:lnTo>
                  <a:lnTo>
                    <a:pt x="111302" y="99072"/>
                  </a:lnTo>
                  <a:lnTo>
                    <a:pt x="125552" y="91363"/>
                  </a:lnTo>
                  <a:lnTo>
                    <a:pt x="133686" y="93722"/>
                  </a:lnTo>
                  <a:lnTo>
                    <a:pt x="141719" y="97135"/>
                  </a:lnTo>
                  <a:lnTo>
                    <a:pt x="149323" y="102597"/>
                  </a:lnTo>
                  <a:lnTo>
                    <a:pt x="156171" y="111099"/>
                  </a:lnTo>
                  <a:lnTo>
                    <a:pt x="153136" y="122440"/>
                  </a:lnTo>
                  <a:lnTo>
                    <a:pt x="156941" y="132484"/>
                  </a:lnTo>
                  <a:lnTo>
                    <a:pt x="156735" y="141333"/>
                  </a:lnTo>
                  <a:lnTo>
                    <a:pt x="152488" y="149099"/>
                  </a:lnTo>
                  <a:lnTo>
                    <a:pt x="151619" y="149809"/>
                  </a:lnTo>
                  <a:lnTo>
                    <a:pt x="121437" y="149809"/>
                  </a:lnTo>
                  <a:lnTo>
                    <a:pt x="117955" y="155354"/>
                  </a:lnTo>
                  <a:lnTo>
                    <a:pt x="112468" y="156043"/>
                  </a:lnTo>
                  <a:close/>
                </a:path>
                <a:path w="305435" h="474344">
                  <a:moveTo>
                    <a:pt x="144170" y="155892"/>
                  </a:moveTo>
                  <a:lnTo>
                    <a:pt x="121437" y="149809"/>
                  </a:lnTo>
                  <a:lnTo>
                    <a:pt x="151619" y="149809"/>
                  </a:lnTo>
                  <a:lnTo>
                    <a:pt x="144170" y="155892"/>
                  </a:lnTo>
                  <a:close/>
                </a:path>
                <a:path w="305435" h="474344">
                  <a:moveTo>
                    <a:pt x="138738" y="231004"/>
                  </a:moveTo>
                  <a:lnTo>
                    <a:pt x="130554" y="228271"/>
                  </a:lnTo>
                  <a:lnTo>
                    <a:pt x="122910" y="223520"/>
                  </a:lnTo>
                  <a:lnTo>
                    <a:pt x="114884" y="219748"/>
                  </a:lnTo>
                  <a:lnTo>
                    <a:pt x="120954" y="197053"/>
                  </a:lnTo>
                  <a:lnTo>
                    <a:pt x="116702" y="187347"/>
                  </a:lnTo>
                  <a:lnTo>
                    <a:pt x="116471" y="179684"/>
                  </a:lnTo>
                  <a:lnTo>
                    <a:pt x="119965" y="175180"/>
                  </a:lnTo>
                  <a:lnTo>
                    <a:pt x="126885" y="174955"/>
                  </a:lnTo>
                  <a:lnTo>
                    <a:pt x="152069" y="169532"/>
                  </a:lnTo>
                  <a:lnTo>
                    <a:pt x="179489" y="201218"/>
                  </a:lnTo>
                  <a:lnTo>
                    <a:pt x="177170" y="209156"/>
                  </a:lnTo>
                  <a:lnTo>
                    <a:pt x="174028" y="215915"/>
                  </a:lnTo>
                  <a:lnTo>
                    <a:pt x="169294" y="220089"/>
                  </a:lnTo>
                  <a:lnTo>
                    <a:pt x="162204" y="220268"/>
                  </a:lnTo>
                  <a:lnTo>
                    <a:pt x="148386" y="228726"/>
                  </a:lnTo>
                  <a:lnTo>
                    <a:pt x="138738" y="231004"/>
                  </a:lnTo>
                  <a:close/>
                </a:path>
                <a:path w="305435" h="474344">
                  <a:moveTo>
                    <a:pt x="154544" y="306396"/>
                  </a:moveTo>
                  <a:lnTo>
                    <a:pt x="147716" y="302736"/>
                  </a:lnTo>
                  <a:lnTo>
                    <a:pt x="144132" y="295504"/>
                  </a:lnTo>
                  <a:lnTo>
                    <a:pt x="144272" y="287172"/>
                  </a:lnTo>
                  <a:lnTo>
                    <a:pt x="136550" y="272935"/>
                  </a:lnTo>
                  <a:lnTo>
                    <a:pt x="133960" y="263407"/>
                  </a:lnTo>
                  <a:lnTo>
                    <a:pt x="136385" y="256486"/>
                  </a:lnTo>
                  <a:lnTo>
                    <a:pt x="140372" y="252265"/>
                  </a:lnTo>
                  <a:lnTo>
                    <a:pt x="142468" y="250837"/>
                  </a:lnTo>
                  <a:lnTo>
                    <a:pt x="167652" y="245414"/>
                  </a:lnTo>
                  <a:lnTo>
                    <a:pt x="175859" y="247804"/>
                  </a:lnTo>
                  <a:lnTo>
                    <a:pt x="182603" y="250942"/>
                  </a:lnTo>
                  <a:lnTo>
                    <a:pt x="186647" y="255637"/>
                  </a:lnTo>
                  <a:lnTo>
                    <a:pt x="186753" y="262699"/>
                  </a:lnTo>
                  <a:lnTo>
                    <a:pt x="195237" y="276491"/>
                  </a:lnTo>
                  <a:lnTo>
                    <a:pt x="192828" y="284782"/>
                  </a:lnTo>
                  <a:lnTo>
                    <a:pt x="189636" y="291722"/>
                  </a:lnTo>
                  <a:lnTo>
                    <a:pt x="184882" y="295961"/>
                  </a:lnTo>
                  <a:lnTo>
                    <a:pt x="177787" y="296151"/>
                  </a:lnTo>
                  <a:lnTo>
                    <a:pt x="164134" y="304012"/>
                  </a:lnTo>
                  <a:lnTo>
                    <a:pt x="154544" y="306396"/>
                  </a:lnTo>
                  <a:close/>
                </a:path>
                <a:path w="305435" h="474344">
                  <a:moveTo>
                    <a:pt x="38188" y="103809"/>
                  </a:moveTo>
                  <a:lnTo>
                    <a:pt x="0" y="69253"/>
                  </a:lnTo>
                  <a:lnTo>
                    <a:pt x="2303" y="61305"/>
                  </a:lnTo>
                  <a:lnTo>
                    <a:pt x="5381" y="54525"/>
                  </a:lnTo>
                  <a:lnTo>
                    <a:pt x="9940" y="50306"/>
                  </a:lnTo>
                  <a:lnTo>
                    <a:pt x="16687" y="50037"/>
                  </a:lnTo>
                  <a:lnTo>
                    <a:pt x="42468" y="44780"/>
                  </a:lnTo>
                  <a:lnTo>
                    <a:pt x="45545" y="40740"/>
                  </a:lnTo>
                  <a:lnTo>
                    <a:pt x="50355" y="42568"/>
                  </a:lnTo>
                  <a:lnTo>
                    <a:pt x="56756" y="46985"/>
                  </a:lnTo>
                  <a:lnTo>
                    <a:pt x="64604" y="50711"/>
                  </a:lnTo>
                  <a:lnTo>
                    <a:pt x="69900" y="76454"/>
                  </a:lnTo>
                  <a:lnTo>
                    <a:pt x="67580" y="84397"/>
                  </a:lnTo>
                  <a:lnTo>
                    <a:pt x="64433" y="91155"/>
                  </a:lnTo>
                  <a:lnTo>
                    <a:pt x="59695" y="95326"/>
                  </a:lnTo>
                  <a:lnTo>
                    <a:pt x="52603" y="95504"/>
                  </a:lnTo>
                  <a:lnTo>
                    <a:pt x="38188" y="103809"/>
                  </a:lnTo>
                  <a:close/>
                </a:path>
                <a:path w="305435" h="474344">
                  <a:moveTo>
                    <a:pt x="53936" y="179095"/>
                  </a:moveTo>
                  <a:lnTo>
                    <a:pt x="45979" y="176784"/>
                  </a:lnTo>
                  <a:lnTo>
                    <a:pt x="39190" y="173704"/>
                  </a:lnTo>
                  <a:lnTo>
                    <a:pt x="34961" y="169147"/>
                  </a:lnTo>
                  <a:lnTo>
                    <a:pt x="34683" y="162407"/>
                  </a:lnTo>
                  <a:lnTo>
                    <a:pt x="29387" y="136664"/>
                  </a:lnTo>
                  <a:lnTo>
                    <a:pt x="25342" y="133590"/>
                  </a:lnTo>
                  <a:lnTo>
                    <a:pt x="27171" y="128787"/>
                  </a:lnTo>
                  <a:lnTo>
                    <a:pt x="31591" y="122398"/>
                  </a:lnTo>
                  <a:lnTo>
                    <a:pt x="35318" y="114566"/>
                  </a:lnTo>
                  <a:lnTo>
                    <a:pt x="60934" y="109905"/>
                  </a:lnTo>
                  <a:lnTo>
                    <a:pt x="68891" y="112216"/>
                  </a:lnTo>
                  <a:lnTo>
                    <a:pt x="75680" y="115296"/>
                  </a:lnTo>
                  <a:lnTo>
                    <a:pt x="79910" y="119853"/>
                  </a:lnTo>
                  <a:lnTo>
                    <a:pt x="80187" y="126593"/>
                  </a:lnTo>
                  <a:lnTo>
                    <a:pt x="85039" y="151574"/>
                  </a:lnTo>
                  <a:lnTo>
                    <a:pt x="84349" y="153480"/>
                  </a:lnTo>
                  <a:lnTo>
                    <a:pt x="81794" y="158308"/>
                  </a:lnTo>
                  <a:lnTo>
                    <a:pt x="76648" y="164722"/>
                  </a:lnTo>
                  <a:lnTo>
                    <a:pt x="68186" y="171386"/>
                  </a:lnTo>
                  <a:lnTo>
                    <a:pt x="53936" y="179095"/>
                  </a:lnTo>
                  <a:close/>
                </a:path>
                <a:path w="305435" h="474344">
                  <a:moveTo>
                    <a:pt x="54949" y="248031"/>
                  </a:moveTo>
                  <a:lnTo>
                    <a:pt x="50572" y="244577"/>
                  </a:lnTo>
                  <a:lnTo>
                    <a:pt x="50418" y="237693"/>
                  </a:lnTo>
                  <a:lnTo>
                    <a:pt x="44970" y="212547"/>
                  </a:lnTo>
                  <a:lnTo>
                    <a:pt x="76085" y="185026"/>
                  </a:lnTo>
                  <a:lnTo>
                    <a:pt x="84385" y="187441"/>
                  </a:lnTo>
                  <a:lnTo>
                    <a:pt x="91335" y="190634"/>
                  </a:lnTo>
                  <a:lnTo>
                    <a:pt x="95584" y="195382"/>
                  </a:lnTo>
                  <a:lnTo>
                    <a:pt x="95783" y="202463"/>
                  </a:lnTo>
                  <a:lnTo>
                    <a:pt x="103505" y="216700"/>
                  </a:lnTo>
                  <a:lnTo>
                    <a:pt x="105951" y="226101"/>
                  </a:lnTo>
                  <a:lnTo>
                    <a:pt x="102025" y="233914"/>
                  </a:lnTo>
                  <a:lnTo>
                    <a:pt x="93946" y="240613"/>
                  </a:lnTo>
                  <a:lnTo>
                    <a:pt x="88971" y="243624"/>
                  </a:lnTo>
                  <a:lnTo>
                    <a:pt x="72567" y="243624"/>
                  </a:lnTo>
                  <a:lnTo>
                    <a:pt x="62599" y="247798"/>
                  </a:lnTo>
                  <a:lnTo>
                    <a:pt x="54949" y="248031"/>
                  </a:lnTo>
                  <a:close/>
                </a:path>
                <a:path w="305435" h="474344">
                  <a:moveTo>
                    <a:pt x="83934" y="246672"/>
                  </a:moveTo>
                  <a:lnTo>
                    <a:pt x="72567" y="243624"/>
                  </a:lnTo>
                  <a:lnTo>
                    <a:pt x="88971" y="243624"/>
                  </a:lnTo>
                  <a:lnTo>
                    <a:pt x="83934" y="246672"/>
                  </a:lnTo>
                  <a:close/>
                </a:path>
                <a:path w="305435" h="474344">
                  <a:moveTo>
                    <a:pt x="78608" y="322083"/>
                  </a:moveTo>
                  <a:lnTo>
                    <a:pt x="71670" y="319655"/>
                  </a:lnTo>
                  <a:lnTo>
                    <a:pt x="67435" y="315670"/>
                  </a:lnTo>
                  <a:lnTo>
                    <a:pt x="66001" y="313575"/>
                  </a:lnTo>
                  <a:lnTo>
                    <a:pt x="60566" y="288429"/>
                  </a:lnTo>
                  <a:lnTo>
                    <a:pt x="62949" y="280232"/>
                  </a:lnTo>
                  <a:lnTo>
                    <a:pt x="66084" y="273497"/>
                  </a:lnTo>
                  <a:lnTo>
                    <a:pt x="70781" y="269463"/>
                  </a:lnTo>
                  <a:lnTo>
                    <a:pt x="77850" y="269367"/>
                  </a:lnTo>
                  <a:lnTo>
                    <a:pt x="91668" y="260908"/>
                  </a:lnTo>
                  <a:lnTo>
                    <a:pt x="100136" y="263369"/>
                  </a:lnTo>
                  <a:lnTo>
                    <a:pt x="108264" y="266879"/>
                  </a:lnTo>
                  <a:lnTo>
                    <a:pt x="115710" y="272487"/>
                  </a:lnTo>
                  <a:lnTo>
                    <a:pt x="122135" y="281241"/>
                  </a:lnTo>
                  <a:lnTo>
                    <a:pt x="119252" y="291985"/>
                  </a:lnTo>
                  <a:lnTo>
                    <a:pt x="123415" y="302036"/>
                  </a:lnTo>
                  <a:lnTo>
                    <a:pt x="123597" y="309876"/>
                  </a:lnTo>
                  <a:lnTo>
                    <a:pt x="120087" y="314445"/>
                  </a:lnTo>
                  <a:lnTo>
                    <a:pt x="113169" y="314680"/>
                  </a:lnTo>
                  <a:lnTo>
                    <a:pt x="88150" y="319506"/>
                  </a:lnTo>
                  <a:lnTo>
                    <a:pt x="78608" y="322083"/>
                  </a:lnTo>
                  <a:close/>
                </a:path>
                <a:path w="305435" h="474344">
                  <a:moveTo>
                    <a:pt x="255104" y="364236"/>
                  </a:moveTo>
                  <a:lnTo>
                    <a:pt x="219786" y="318922"/>
                  </a:lnTo>
                  <a:lnTo>
                    <a:pt x="220452" y="317111"/>
                  </a:lnTo>
                  <a:lnTo>
                    <a:pt x="222953" y="312491"/>
                  </a:lnTo>
                  <a:lnTo>
                    <a:pt x="228042" y="306283"/>
                  </a:lnTo>
                  <a:lnTo>
                    <a:pt x="236474" y="299707"/>
                  </a:lnTo>
                  <a:lnTo>
                    <a:pt x="262255" y="294449"/>
                  </a:lnTo>
                  <a:lnTo>
                    <a:pt x="264067" y="295126"/>
                  </a:lnTo>
                  <a:lnTo>
                    <a:pt x="268681" y="297695"/>
                  </a:lnTo>
                  <a:lnTo>
                    <a:pt x="274856" y="302963"/>
                  </a:lnTo>
                  <a:lnTo>
                    <a:pt x="281355" y="311734"/>
                  </a:lnTo>
                  <a:lnTo>
                    <a:pt x="286804" y="336880"/>
                  </a:lnTo>
                  <a:lnTo>
                    <a:pt x="286104" y="338784"/>
                  </a:lnTo>
                  <a:lnTo>
                    <a:pt x="283484" y="343595"/>
                  </a:lnTo>
                  <a:lnTo>
                    <a:pt x="278161" y="349963"/>
                  </a:lnTo>
                  <a:lnTo>
                    <a:pt x="269354" y="356539"/>
                  </a:lnTo>
                  <a:lnTo>
                    <a:pt x="255104" y="364236"/>
                  </a:lnTo>
                  <a:close/>
                </a:path>
                <a:path w="305435" h="474344">
                  <a:moveTo>
                    <a:pt x="256339" y="433233"/>
                  </a:moveTo>
                  <a:lnTo>
                    <a:pt x="251823" y="429741"/>
                  </a:lnTo>
                  <a:lnTo>
                    <a:pt x="251587" y="422833"/>
                  </a:lnTo>
                  <a:lnTo>
                    <a:pt x="246138" y="397687"/>
                  </a:lnTo>
                  <a:lnTo>
                    <a:pt x="242116" y="394531"/>
                  </a:lnTo>
                  <a:lnTo>
                    <a:pt x="243982" y="389591"/>
                  </a:lnTo>
                  <a:lnTo>
                    <a:pt x="248406" y="383175"/>
                  </a:lnTo>
                  <a:lnTo>
                    <a:pt x="252056" y="375589"/>
                  </a:lnTo>
                  <a:lnTo>
                    <a:pt x="277837" y="370331"/>
                  </a:lnTo>
                  <a:lnTo>
                    <a:pt x="285799" y="372652"/>
                  </a:lnTo>
                  <a:lnTo>
                    <a:pt x="292574" y="375797"/>
                  </a:lnTo>
                  <a:lnTo>
                    <a:pt x="296756" y="380531"/>
                  </a:lnTo>
                  <a:lnTo>
                    <a:pt x="296938" y="387616"/>
                  </a:lnTo>
                  <a:lnTo>
                    <a:pt x="304838" y="401256"/>
                  </a:lnTo>
                  <a:lnTo>
                    <a:pt x="302388" y="409709"/>
                  </a:lnTo>
                  <a:lnTo>
                    <a:pt x="298946" y="417839"/>
                  </a:lnTo>
                  <a:lnTo>
                    <a:pt x="293517" y="425316"/>
                  </a:lnTo>
                  <a:lnTo>
                    <a:pt x="289050" y="428764"/>
                  </a:lnTo>
                  <a:lnTo>
                    <a:pt x="273723" y="428764"/>
                  </a:lnTo>
                  <a:lnTo>
                    <a:pt x="264013" y="433008"/>
                  </a:lnTo>
                  <a:lnTo>
                    <a:pt x="256339" y="433233"/>
                  </a:lnTo>
                  <a:close/>
                </a:path>
                <a:path w="305435" h="474344">
                  <a:moveTo>
                    <a:pt x="285102" y="431812"/>
                  </a:moveTo>
                  <a:lnTo>
                    <a:pt x="273723" y="428764"/>
                  </a:lnTo>
                  <a:lnTo>
                    <a:pt x="289050" y="428764"/>
                  </a:lnTo>
                  <a:lnTo>
                    <a:pt x="285102" y="431812"/>
                  </a:lnTo>
                  <a:close/>
                </a:path>
                <a:path w="305435" h="474344">
                  <a:moveTo>
                    <a:pt x="179717" y="379895"/>
                  </a:moveTo>
                  <a:lnTo>
                    <a:pt x="171417" y="377479"/>
                  </a:lnTo>
                  <a:lnTo>
                    <a:pt x="164468" y="374284"/>
                  </a:lnTo>
                  <a:lnTo>
                    <a:pt x="160218" y="369533"/>
                  </a:lnTo>
                  <a:lnTo>
                    <a:pt x="160019" y="362445"/>
                  </a:lnTo>
                  <a:lnTo>
                    <a:pt x="152133" y="348818"/>
                  </a:lnTo>
                  <a:lnTo>
                    <a:pt x="149590" y="339110"/>
                  </a:lnTo>
                  <a:lnTo>
                    <a:pt x="152347" y="330944"/>
                  </a:lnTo>
                  <a:lnTo>
                    <a:pt x="157235" y="323352"/>
                  </a:lnTo>
                  <a:lnTo>
                    <a:pt x="161086" y="315366"/>
                  </a:lnTo>
                  <a:lnTo>
                    <a:pt x="183235" y="321297"/>
                  </a:lnTo>
                  <a:lnTo>
                    <a:pt x="205244" y="321297"/>
                  </a:lnTo>
                  <a:lnTo>
                    <a:pt x="205371" y="327228"/>
                  </a:lnTo>
                  <a:lnTo>
                    <a:pt x="210819" y="352374"/>
                  </a:lnTo>
                  <a:lnTo>
                    <a:pt x="208842" y="359058"/>
                  </a:lnTo>
                  <a:lnTo>
                    <a:pt x="206382" y="363270"/>
                  </a:lnTo>
                  <a:lnTo>
                    <a:pt x="201820" y="366797"/>
                  </a:lnTo>
                  <a:lnTo>
                    <a:pt x="193535" y="371424"/>
                  </a:lnTo>
                  <a:lnTo>
                    <a:pt x="179717" y="379895"/>
                  </a:lnTo>
                  <a:close/>
                </a:path>
                <a:path w="305435" h="474344">
                  <a:moveTo>
                    <a:pt x="205244" y="321297"/>
                  </a:moveTo>
                  <a:lnTo>
                    <a:pt x="183235" y="321297"/>
                  </a:lnTo>
                  <a:lnTo>
                    <a:pt x="193198" y="317123"/>
                  </a:lnTo>
                  <a:lnTo>
                    <a:pt x="200847" y="316890"/>
                  </a:lnTo>
                  <a:lnTo>
                    <a:pt x="205224" y="320343"/>
                  </a:lnTo>
                  <a:lnTo>
                    <a:pt x="205244" y="321297"/>
                  </a:lnTo>
                  <a:close/>
                </a:path>
                <a:path w="305435" h="474344">
                  <a:moveTo>
                    <a:pt x="194703" y="455612"/>
                  </a:moveTo>
                  <a:lnTo>
                    <a:pt x="186748" y="453292"/>
                  </a:lnTo>
                  <a:lnTo>
                    <a:pt x="179976" y="450146"/>
                  </a:lnTo>
                  <a:lnTo>
                    <a:pt x="175792" y="445413"/>
                  </a:lnTo>
                  <a:lnTo>
                    <a:pt x="175602" y="438327"/>
                  </a:lnTo>
                  <a:lnTo>
                    <a:pt x="170751" y="413346"/>
                  </a:lnTo>
                  <a:lnTo>
                    <a:pt x="201853" y="385825"/>
                  </a:lnTo>
                  <a:lnTo>
                    <a:pt x="209815" y="388146"/>
                  </a:lnTo>
                  <a:lnTo>
                    <a:pt x="216590" y="391291"/>
                  </a:lnTo>
                  <a:lnTo>
                    <a:pt x="220772" y="396025"/>
                  </a:lnTo>
                  <a:lnTo>
                    <a:pt x="220954" y="403110"/>
                  </a:lnTo>
                  <a:lnTo>
                    <a:pt x="226402" y="428256"/>
                  </a:lnTo>
                  <a:lnTo>
                    <a:pt x="230427" y="431413"/>
                  </a:lnTo>
                  <a:lnTo>
                    <a:pt x="228563" y="436352"/>
                  </a:lnTo>
                  <a:lnTo>
                    <a:pt x="224140" y="442769"/>
                  </a:lnTo>
                  <a:lnTo>
                    <a:pt x="220484" y="450354"/>
                  </a:lnTo>
                  <a:lnTo>
                    <a:pt x="194703" y="455612"/>
                  </a:lnTo>
                  <a:close/>
                </a:path>
                <a:path w="305435" h="474344">
                  <a:moveTo>
                    <a:pt x="103733" y="395389"/>
                  </a:moveTo>
                  <a:lnTo>
                    <a:pt x="97041" y="393404"/>
                  </a:lnTo>
                  <a:lnTo>
                    <a:pt x="92821" y="390942"/>
                  </a:lnTo>
                  <a:lnTo>
                    <a:pt x="89281" y="386382"/>
                  </a:lnTo>
                  <a:lnTo>
                    <a:pt x="84632" y="378104"/>
                  </a:lnTo>
                  <a:lnTo>
                    <a:pt x="76149" y="364299"/>
                  </a:lnTo>
                  <a:lnTo>
                    <a:pt x="78557" y="356016"/>
                  </a:lnTo>
                  <a:lnTo>
                    <a:pt x="81749" y="349080"/>
                  </a:lnTo>
                  <a:lnTo>
                    <a:pt x="86504" y="344841"/>
                  </a:lnTo>
                  <a:lnTo>
                    <a:pt x="93599" y="344652"/>
                  </a:lnTo>
                  <a:lnTo>
                    <a:pt x="107251" y="336791"/>
                  </a:lnTo>
                  <a:lnTo>
                    <a:pt x="116963" y="334261"/>
                  </a:lnTo>
                  <a:lnTo>
                    <a:pt x="125141" y="337023"/>
                  </a:lnTo>
                  <a:lnTo>
                    <a:pt x="132749" y="341913"/>
                  </a:lnTo>
                  <a:lnTo>
                    <a:pt x="140754" y="345770"/>
                  </a:lnTo>
                  <a:lnTo>
                    <a:pt x="134835" y="367868"/>
                  </a:lnTo>
                  <a:lnTo>
                    <a:pt x="139024" y="377820"/>
                  </a:lnTo>
                  <a:lnTo>
                    <a:pt x="139263" y="385456"/>
                  </a:lnTo>
                  <a:lnTo>
                    <a:pt x="135809" y="389822"/>
                  </a:lnTo>
                  <a:lnTo>
                    <a:pt x="128917" y="389966"/>
                  </a:lnTo>
                  <a:lnTo>
                    <a:pt x="103733" y="395389"/>
                  </a:lnTo>
                  <a:close/>
                </a:path>
                <a:path w="305435" h="474344">
                  <a:moveTo>
                    <a:pt x="151830" y="415709"/>
                  </a:moveTo>
                  <a:lnTo>
                    <a:pt x="134200" y="415709"/>
                  </a:lnTo>
                  <a:lnTo>
                    <a:pt x="137775" y="409827"/>
                  </a:lnTo>
                  <a:lnTo>
                    <a:pt x="143294" y="409025"/>
                  </a:lnTo>
                  <a:lnTo>
                    <a:pt x="149802" y="413048"/>
                  </a:lnTo>
                  <a:lnTo>
                    <a:pt x="151830" y="415709"/>
                  </a:lnTo>
                  <a:close/>
                </a:path>
                <a:path w="305435" h="474344">
                  <a:moveTo>
                    <a:pt x="130086" y="474154"/>
                  </a:moveTo>
                  <a:lnTo>
                    <a:pt x="91884" y="439585"/>
                  </a:lnTo>
                  <a:lnTo>
                    <a:pt x="94240" y="431476"/>
                  </a:lnTo>
                  <a:lnTo>
                    <a:pt x="97637" y="423524"/>
                  </a:lnTo>
                  <a:lnTo>
                    <a:pt x="103053" y="416112"/>
                  </a:lnTo>
                  <a:lnTo>
                    <a:pt x="111467" y="409625"/>
                  </a:lnTo>
                  <a:lnTo>
                    <a:pt x="134200" y="415709"/>
                  </a:lnTo>
                  <a:lnTo>
                    <a:pt x="151830" y="415709"/>
                  </a:lnTo>
                  <a:lnTo>
                    <a:pt x="156349" y="421639"/>
                  </a:lnTo>
                  <a:lnTo>
                    <a:pt x="161798" y="446798"/>
                  </a:lnTo>
                  <a:lnTo>
                    <a:pt x="161122" y="448607"/>
                  </a:lnTo>
                  <a:lnTo>
                    <a:pt x="158554" y="453209"/>
                  </a:lnTo>
                  <a:lnTo>
                    <a:pt x="153284" y="459368"/>
                  </a:lnTo>
                  <a:lnTo>
                    <a:pt x="144500" y="465848"/>
                  </a:lnTo>
                  <a:lnTo>
                    <a:pt x="130086" y="474154"/>
                  </a:lnTo>
                  <a:close/>
                </a:path>
              </a:pathLst>
            </a:custGeom>
            <a:solidFill>
              <a:srgbClr val="AD39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4448" y="1778558"/>
              <a:ext cx="654685" cy="55880"/>
            </a:xfrm>
            <a:custGeom>
              <a:avLst/>
              <a:gdLst/>
              <a:ahLst/>
              <a:cxnLst/>
              <a:rect l="l" t="t" r="r" b="b"/>
              <a:pathLst>
                <a:path w="654685" h="55880">
                  <a:moveTo>
                    <a:pt x="651789" y="55422"/>
                  </a:moveTo>
                  <a:lnTo>
                    <a:pt x="0" y="36918"/>
                  </a:lnTo>
                  <a:lnTo>
                    <a:pt x="2324" y="0"/>
                  </a:lnTo>
                  <a:lnTo>
                    <a:pt x="653503" y="18669"/>
                  </a:lnTo>
                  <a:lnTo>
                    <a:pt x="654127" y="27724"/>
                  </a:lnTo>
                  <a:lnTo>
                    <a:pt x="651258" y="46702"/>
                  </a:lnTo>
                  <a:lnTo>
                    <a:pt x="651789" y="5542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46725" y="787399"/>
              <a:ext cx="1965325" cy="2240280"/>
            </a:xfrm>
            <a:custGeom>
              <a:avLst/>
              <a:gdLst/>
              <a:ahLst/>
              <a:cxnLst/>
              <a:rect l="l" t="t" r="r" b="b"/>
              <a:pathLst>
                <a:path w="1965325" h="2240280">
                  <a:moveTo>
                    <a:pt x="1965185" y="306628"/>
                  </a:moveTo>
                  <a:lnTo>
                    <a:pt x="1754416" y="306628"/>
                  </a:lnTo>
                  <a:lnTo>
                    <a:pt x="1754416" y="238506"/>
                  </a:lnTo>
                  <a:lnTo>
                    <a:pt x="1838185" y="238506"/>
                  </a:lnTo>
                  <a:lnTo>
                    <a:pt x="1838185" y="179628"/>
                  </a:lnTo>
                  <a:lnTo>
                    <a:pt x="1267764" y="179628"/>
                  </a:lnTo>
                  <a:lnTo>
                    <a:pt x="1267764" y="145580"/>
                  </a:lnTo>
                  <a:lnTo>
                    <a:pt x="1075474" y="145580"/>
                  </a:lnTo>
                  <a:lnTo>
                    <a:pt x="1075474" y="127000"/>
                  </a:lnTo>
                  <a:lnTo>
                    <a:pt x="1016685" y="127000"/>
                  </a:lnTo>
                  <a:lnTo>
                    <a:pt x="1016685" y="145580"/>
                  </a:lnTo>
                  <a:lnTo>
                    <a:pt x="948474" y="145580"/>
                  </a:lnTo>
                  <a:lnTo>
                    <a:pt x="948474" y="0"/>
                  </a:lnTo>
                  <a:lnTo>
                    <a:pt x="889698" y="0"/>
                  </a:lnTo>
                  <a:lnTo>
                    <a:pt x="889698" y="145580"/>
                  </a:lnTo>
                  <a:lnTo>
                    <a:pt x="570420" y="145580"/>
                  </a:lnTo>
                  <a:lnTo>
                    <a:pt x="570420" y="179628"/>
                  </a:lnTo>
                  <a:lnTo>
                    <a:pt x="0" y="179628"/>
                  </a:lnTo>
                  <a:lnTo>
                    <a:pt x="0" y="238506"/>
                  </a:lnTo>
                  <a:lnTo>
                    <a:pt x="92989" y="238506"/>
                  </a:lnTo>
                  <a:lnTo>
                    <a:pt x="92989" y="1462278"/>
                  </a:lnTo>
                  <a:lnTo>
                    <a:pt x="0" y="1462278"/>
                  </a:lnTo>
                  <a:lnTo>
                    <a:pt x="0" y="1518031"/>
                  </a:lnTo>
                  <a:lnTo>
                    <a:pt x="219989" y="1518031"/>
                  </a:lnTo>
                  <a:lnTo>
                    <a:pt x="219989" y="1589278"/>
                  </a:lnTo>
                  <a:lnTo>
                    <a:pt x="127000" y="1589278"/>
                  </a:lnTo>
                  <a:lnTo>
                    <a:pt x="127000" y="1645031"/>
                  </a:lnTo>
                  <a:lnTo>
                    <a:pt x="364045" y="1645031"/>
                  </a:lnTo>
                  <a:lnTo>
                    <a:pt x="151904" y="2112822"/>
                  </a:lnTo>
                  <a:lnTo>
                    <a:pt x="216928" y="2112822"/>
                  </a:lnTo>
                  <a:lnTo>
                    <a:pt x="429069" y="1645031"/>
                  </a:lnTo>
                  <a:lnTo>
                    <a:pt x="548640" y="1645031"/>
                  </a:lnTo>
                  <a:lnTo>
                    <a:pt x="278904" y="2239822"/>
                  </a:lnTo>
                  <a:lnTo>
                    <a:pt x="343928" y="2239822"/>
                  </a:lnTo>
                  <a:lnTo>
                    <a:pt x="613664" y="1645031"/>
                  </a:lnTo>
                  <a:lnTo>
                    <a:pt x="889698" y="1645031"/>
                  </a:lnTo>
                  <a:lnTo>
                    <a:pt x="889698" y="1896021"/>
                  </a:lnTo>
                  <a:lnTo>
                    <a:pt x="948474" y="1896021"/>
                  </a:lnTo>
                  <a:lnTo>
                    <a:pt x="948474" y="1645031"/>
                  </a:lnTo>
                  <a:lnTo>
                    <a:pt x="1016685" y="1645031"/>
                  </a:lnTo>
                  <a:lnTo>
                    <a:pt x="1016685" y="2023021"/>
                  </a:lnTo>
                  <a:lnTo>
                    <a:pt x="1075474" y="2023021"/>
                  </a:lnTo>
                  <a:lnTo>
                    <a:pt x="1075474" y="1645031"/>
                  </a:lnTo>
                  <a:lnTo>
                    <a:pt x="1412227" y="1645031"/>
                  </a:lnTo>
                  <a:lnTo>
                    <a:pt x="1624380" y="2112822"/>
                  </a:lnTo>
                  <a:lnTo>
                    <a:pt x="1689404" y="2112822"/>
                  </a:lnTo>
                  <a:lnTo>
                    <a:pt x="1477251" y="1645031"/>
                  </a:lnTo>
                  <a:lnTo>
                    <a:pt x="1481645" y="1645031"/>
                  </a:lnTo>
                  <a:lnTo>
                    <a:pt x="1751380" y="2239822"/>
                  </a:lnTo>
                  <a:lnTo>
                    <a:pt x="1816404" y="2239822"/>
                  </a:lnTo>
                  <a:lnTo>
                    <a:pt x="1546669" y="1645031"/>
                  </a:lnTo>
                  <a:lnTo>
                    <a:pt x="1965185" y="1645031"/>
                  </a:lnTo>
                  <a:lnTo>
                    <a:pt x="1965185" y="1589278"/>
                  </a:lnTo>
                  <a:lnTo>
                    <a:pt x="1881416" y="1589278"/>
                  </a:lnTo>
                  <a:lnTo>
                    <a:pt x="1881416" y="365506"/>
                  </a:lnTo>
                  <a:lnTo>
                    <a:pt x="1965185" y="365506"/>
                  </a:lnTo>
                  <a:lnTo>
                    <a:pt x="1965185" y="306628"/>
                  </a:lnTo>
                  <a:close/>
                </a:path>
              </a:pathLst>
            </a:custGeom>
            <a:solidFill>
              <a:srgbClr val="E6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35724" y="1514474"/>
              <a:ext cx="59055" cy="1168400"/>
            </a:xfrm>
            <a:custGeom>
              <a:avLst/>
              <a:gdLst/>
              <a:ahLst/>
              <a:cxnLst/>
              <a:rect l="l" t="t" r="r" b="b"/>
              <a:pathLst>
                <a:path w="59054" h="1168400">
                  <a:moveTo>
                    <a:pt x="58597" y="1168260"/>
                  </a:moveTo>
                  <a:lnTo>
                    <a:pt x="0" y="1168260"/>
                  </a:lnTo>
                  <a:lnTo>
                    <a:pt x="0" y="0"/>
                  </a:lnTo>
                  <a:lnTo>
                    <a:pt x="58597" y="0"/>
                  </a:lnTo>
                  <a:lnTo>
                    <a:pt x="58597" y="1168260"/>
                  </a:lnTo>
                  <a:close/>
                </a:path>
              </a:pathLst>
            </a:custGeom>
            <a:solidFill>
              <a:srgbClr val="1B2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99124" y="1514474"/>
              <a:ext cx="1536700" cy="1386205"/>
            </a:xfrm>
            <a:custGeom>
              <a:avLst/>
              <a:gdLst/>
              <a:ahLst/>
              <a:cxnLst/>
              <a:rect l="l" t="t" r="r" b="b"/>
              <a:pathLst>
                <a:path w="1536700" h="1386205">
                  <a:moveTo>
                    <a:pt x="64985" y="1385747"/>
                  </a:moveTo>
                  <a:lnTo>
                    <a:pt x="0" y="1385747"/>
                  </a:lnTo>
                  <a:lnTo>
                    <a:pt x="625830" y="0"/>
                  </a:lnTo>
                  <a:lnTo>
                    <a:pt x="690816" y="0"/>
                  </a:lnTo>
                  <a:lnTo>
                    <a:pt x="64985" y="1385747"/>
                  </a:lnTo>
                  <a:close/>
                </a:path>
                <a:path w="1536700" h="1386205">
                  <a:moveTo>
                    <a:pt x="1536560" y="1385747"/>
                  </a:moveTo>
                  <a:lnTo>
                    <a:pt x="1471574" y="1385747"/>
                  </a:lnTo>
                  <a:lnTo>
                    <a:pt x="845743" y="0"/>
                  </a:lnTo>
                  <a:lnTo>
                    <a:pt x="910869" y="0"/>
                  </a:lnTo>
                  <a:lnTo>
                    <a:pt x="1536560" y="1385747"/>
                  </a:lnTo>
                  <a:close/>
                </a:path>
              </a:pathLst>
            </a:custGeom>
            <a:solidFill>
              <a:srgbClr val="293A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435724" y="787399"/>
              <a:ext cx="59055" cy="144780"/>
            </a:xfrm>
            <a:custGeom>
              <a:avLst/>
              <a:gdLst/>
              <a:ahLst/>
              <a:cxnLst/>
              <a:rect l="l" t="t" r="r" b="b"/>
              <a:pathLst>
                <a:path w="59054" h="144780">
                  <a:moveTo>
                    <a:pt x="0" y="144462"/>
                  </a:moveTo>
                  <a:lnTo>
                    <a:pt x="58597" y="144462"/>
                  </a:lnTo>
                  <a:lnTo>
                    <a:pt x="58597" y="0"/>
                  </a:lnTo>
                  <a:lnTo>
                    <a:pt x="0" y="0"/>
                  </a:lnTo>
                  <a:lnTo>
                    <a:pt x="0" y="144462"/>
                  </a:lnTo>
                  <a:close/>
                </a:path>
              </a:pathLst>
            </a:custGeom>
            <a:solidFill>
              <a:srgbClr val="F8A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40387" y="1019174"/>
              <a:ext cx="1660525" cy="1230630"/>
            </a:xfrm>
            <a:custGeom>
              <a:avLst/>
              <a:gdLst/>
              <a:ahLst/>
              <a:cxnLst/>
              <a:rect l="l" t="t" r="r" b="b"/>
              <a:pathLst>
                <a:path w="1660525" h="1230630">
                  <a:moveTo>
                    <a:pt x="1660385" y="0"/>
                  </a:moveTo>
                  <a:lnTo>
                    <a:pt x="0" y="0"/>
                  </a:lnTo>
                  <a:lnTo>
                    <a:pt x="0" y="44323"/>
                  </a:lnTo>
                  <a:lnTo>
                    <a:pt x="0" y="1230172"/>
                  </a:lnTo>
                  <a:lnTo>
                    <a:pt x="1660385" y="1230172"/>
                  </a:lnTo>
                  <a:lnTo>
                    <a:pt x="1660385" y="44323"/>
                  </a:lnTo>
                  <a:lnTo>
                    <a:pt x="1660385" y="0"/>
                  </a:lnTo>
                  <a:close/>
                </a:path>
              </a:pathLst>
            </a:custGeom>
            <a:solidFill>
              <a:srgbClr val="F482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64200" y="1050924"/>
              <a:ext cx="1602105" cy="1168400"/>
            </a:xfrm>
            <a:custGeom>
              <a:avLst/>
              <a:gdLst/>
              <a:ahLst/>
              <a:cxnLst/>
              <a:rect l="l" t="t" r="r" b="b"/>
              <a:pathLst>
                <a:path w="1602104" h="1168400">
                  <a:moveTo>
                    <a:pt x="1601647" y="0"/>
                  </a:moveTo>
                  <a:lnTo>
                    <a:pt x="0" y="0"/>
                  </a:lnTo>
                  <a:lnTo>
                    <a:pt x="0" y="12573"/>
                  </a:lnTo>
                  <a:lnTo>
                    <a:pt x="0" y="1168260"/>
                  </a:lnTo>
                  <a:lnTo>
                    <a:pt x="1601647" y="1168260"/>
                  </a:lnTo>
                  <a:lnTo>
                    <a:pt x="1601647" y="12573"/>
                  </a:lnTo>
                  <a:lnTo>
                    <a:pt x="1601647" y="0"/>
                  </a:lnTo>
                  <a:close/>
                </a:path>
              </a:pathLst>
            </a:custGeom>
            <a:solidFill>
              <a:srgbClr val="F8F9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46725" y="966787"/>
              <a:ext cx="1838325" cy="59055"/>
            </a:xfrm>
            <a:custGeom>
              <a:avLst/>
              <a:gdLst/>
              <a:ahLst/>
              <a:cxnLst/>
              <a:rect l="l" t="t" r="r" b="b"/>
              <a:pathLst>
                <a:path w="1838325" h="59055">
                  <a:moveTo>
                    <a:pt x="1016000" y="0"/>
                  </a:moveTo>
                  <a:lnTo>
                    <a:pt x="0" y="0"/>
                  </a:lnTo>
                  <a:lnTo>
                    <a:pt x="0" y="23685"/>
                  </a:lnTo>
                  <a:lnTo>
                    <a:pt x="0" y="58610"/>
                  </a:lnTo>
                  <a:lnTo>
                    <a:pt x="1016000" y="58610"/>
                  </a:lnTo>
                  <a:lnTo>
                    <a:pt x="1016000" y="23685"/>
                  </a:lnTo>
                  <a:lnTo>
                    <a:pt x="1016000" y="0"/>
                  </a:lnTo>
                  <a:close/>
                </a:path>
                <a:path w="1838325" h="59055">
                  <a:moveTo>
                    <a:pt x="1838185" y="0"/>
                  </a:moveTo>
                  <a:lnTo>
                    <a:pt x="1074597" y="0"/>
                  </a:lnTo>
                  <a:lnTo>
                    <a:pt x="1074597" y="23685"/>
                  </a:lnTo>
                  <a:lnTo>
                    <a:pt x="1074597" y="58610"/>
                  </a:lnTo>
                  <a:lnTo>
                    <a:pt x="1838185" y="58610"/>
                  </a:lnTo>
                  <a:lnTo>
                    <a:pt x="1838185" y="23685"/>
                  </a:lnTo>
                  <a:lnTo>
                    <a:pt x="1838185" y="0"/>
                  </a:lnTo>
                  <a:close/>
                </a:path>
              </a:pathLst>
            </a:custGeom>
            <a:solidFill>
              <a:srgbClr val="394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16637" y="931862"/>
              <a:ext cx="697230" cy="59055"/>
            </a:xfrm>
            <a:custGeom>
              <a:avLst/>
              <a:gdLst/>
              <a:ahLst/>
              <a:cxnLst/>
              <a:rect l="l" t="t" r="r" b="b"/>
              <a:pathLst>
                <a:path w="697229" h="59055">
                  <a:moveTo>
                    <a:pt x="446087" y="0"/>
                  </a:moveTo>
                  <a:lnTo>
                    <a:pt x="0" y="0"/>
                  </a:lnTo>
                  <a:lnTo>
                    <a:pt x="0" y="58610"/>
                  </a:lnTo>
                  <a:lnTo>
                    <a:pt x="446087" y="58610"/>
                  </a:lnTo>
                  <a:lnTo>
                    <a:pt x="446087" y="0"/>
                  </a:lnTo>
                  <a:close/>
                </a:path>
                <a:path w="697229" h="59055">
                  <a:moveTo>
                    <a:pt x="696772" y="0"/>
                  </a:moveTo>
                  <a:lnTo>
                    <a:pt x="504685" y="0"/>
                  </a:lnTo>
                  <a:lnTo>
                    <a:pt x="504685" y="58610"/>
                  </a:lnTo>
                  <a:lnTo>
                    <a:pt x="696772" y="58610"/>
                  </a:lnTo>
                  <a:lnTo>
                    <a:pt x="696772" y="0"/>
                  </a:lnTo>
                  <a:close/>
                </a:path>
              </a:pathLst>
            </a:custGeom>
            <a:solidFill>
              <a:srgbClr val="F482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46724" y="2249487"/>
              <a:ext cx="1838325" cy="55880"/>
            </a:xfrm>
            <a:custGeom>
              <a:avLst/>
              <a:gdLst/>
              <a:ahLst/>
              <a:cxnLst/>
              <a:rect l="l" t="t" r="r" b="b"/>
              <a:pathLst>
                <a:path w="1838325" h="55880">
                  <a:moveTo>
                    <a:pt x="1838185" y="55422"/>
                  </a:moveTo>
                  <a:lnTo>
                    <a:pt x="0" y="55422"/>
                  </a:lnTo>
                  <a:lnTo>
                    <a:pt x="0" y="0"/>
                  </a:lnTo>
                  <a:lnTo>
                    <a:pt x="1838185" y="0"/>
                  </a:lnTo>
                  <a:lnTo>
                    <a:pt x="1838185" y="55422"/>
                  </a:lnTo>
                  <a:close/>
                </a:path>
              </a:pathLst>
            </a:custGeom>
            <a:solidFill>
              <a:srgbClr val="394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562724" y="914399"/>
              <a:ext cx="59055" cy="149225"/>
            </a:xfrm>
            <a:custGeom>
              <a:avLst/>
              <a:gdLst/>
              <a:ahLst/>
              <a:cxnLst/>
              <a:rect l="l" t="t" r="r" b="b"/>
              <a:pathLst>
                <a:path w="59054" h="149225">
                  <a:moveTo>
                    <a:pt x="58597" y="149085"/>
                  </a:moveTo>
                  <a:lnTo>
                    <a:pt x="0" y="149085"/>
                  </a:lnTo>
                  <a:lnTo>
                    <a:pt x="0" y="0"/>
                  </a:lnTo>
                  <a:lnTo>
                    <a:pt x="58597" y="0"/>
                  </a:lnTo>
                  <a:lnTo>
                    <a:pt x="58597" y="149085"/>
                  </a:lnTo>
                  <a:close/>
                </a:path>
              </a:pathLst>
            </a:custGeom>
            <a:solidFill>
              <a:srgbClr val="F8A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03900" y="1114424"/>
              <a:ext cx="1341755" cy="628650"/>
            </a:xfrm>
            <a:custGeom>
              <a:avLst/>
              <a:gdLst/>
              <a:ahLst/>
              <a:cxnLst/>
              <a:rect l="l" t="t" r="r" b="b"/>
              <a:pathLst>
                <a:path w="1341754" h="628650">
                  <a:moveTo>
                    <a:pt x="1341297" y="33020"/>
                  </a:moveTo>
                  <a:lnTo>
                    <a:pt x="1325829" y="33020"/>
                  </a:lnTo>
                  <a:lnTo>
                    <a:pt x="1325829" y="0"/>
                  </a:lnTo>
                  <a:lnTo>
                    <a:pt x="1316469" y="0"/>
                  </a:lnTo>
                  <a:lnTo>
                    <a:pt x="1316469" y="508000"/>
                  </a:lnTo>
                  <a:lnTo>
                    <a:pt x="1208074" y="508000"/>
                  </a:lnTo>
                  <a:lnTo>
                    <a:pt x="1208074" y="402590"/>
                  </a:lnTo>
                  <a:lnTo>
                    <a:pt x="1316469" y="402590"/>
                  </a:lnTo>
                  <a:lnTo>
                    <a:pt x="1316469" y="389890"/>
                  </a:lnTo>
                  <a:lnTo>
                    <a:pt x="1208074" y="389890"/>
                  </a:lnTo>
                  <a:lnTo>
                    <a:pt x="1208074" y="280670"/>
                  </a:lnTo>
                  <a:lnTo>
                    <a:pt x="1316469" y="280670"/>
                  </a:lnTo>
                  <a:lnTo>
                    <a:pt x="1316469" y="271780"/>
                  </a:lnTo>
                  <a:lnTo>
                    <a:pt x="1208074" y="271780"/>
                  </a:lnTo>
                  <a:lnTo>
                    <a:pt x="1208074" y="163830"/>
                  </a:lnTo>
                  <a:lnTo>
                    <a:pt x="1316469" y="163830"/>
                  </a:lnTo>
                  <a:lnTo>
                    <a:pt x="1316469" y="153670"/>
                  </a:lnTo>
                  <a:lnTo>
                    <a:pt x="1208074" y="153670"/>
                  </a:lnTo>
                  <a:lnTo>
                    <a:pt x="1208074" y="45720"/>
                  </a:lnTo>
                  <a:lnTo>
                    <a:pt x="1316469" y="45720"/>
                  </a:lnTo>
                  <a:lnTo>
                    <a:pt x="1316469" y="33020"/>
                  </a:lnTo>
                  <a:lnTo>
                    <a:pt x="1208074" y="33020"/>
                  </a:lnTo>
                  <a:lnTo>
                    <a:pt x="1208074" y="0"/>
                  </a:lnTo>
                  <a:lnTo>
                    <a:pt x="1198714" y="0"/>
                  </a:lnTo>
                  <a:lnTo>
                    <a:pt x="1198714" y="508000"/>
                  </a:lnTo>
                  <a:lnTo>
                    <a:pt x="1090320" y="508000"/>
                  </a:lnTo>
                  <a:lnTo>
                    <a:pt x="1090320" y="402590"/>
                  </a:lnTo>
                  <a:lnTo>
                    <a:pt x="1198714" y="402590"/>
                  </a:lnTo>
                  <a:lnTo>
                    <a:pt x="1198714" y="389890"/>
                  </a:lnTo>
                  <a:lnTo>
                    <a:pt x="1090320" y="389890"/>
                  </a:lnTo>
                  <a:lnTo>
                    <a:pt x="1090320" y="280670"/>
                  </a:lnTo>
                  <a:lnTo>
                    <a:pt x="1198714" y="280670"/>
                  </a:lnTo>
                  <a:lnTo>
                    <a:pt x="1198714" y="271780"/>
                  </a:lnTo>
                  <a:lnTo>
                    <a:pt x="1090320" y="271780"/>
                  </a:lnTo>
                  <a:lnTo>
                    <a:pt x="1090320" y="163830"/>
                  </a:lnTo>
                  <a:lnTo>
                    <a:pt x="1198714" y="163830"/>
                  </a:lnTo>
                  <a:lnTo>
                    <a:pt x="1198714" y="153670"/>
                  </a:lnTo>
                  <a:lnTo>
                    <a:pt x="1090320" y="153670"/>
                  </a:lnTo>
                  <a:lnTo>
                    <a:pt x="1090320" y="45720"/>
                  </a:lnTo>
                  <a:lnTo>
                    <a:pt x="1198714" y="45720"/>
                  </a:lnTo>
                  <a:lnTo>
                    <a:pt x="1198714" y="33020"/>
                  </a:lnTo>
                  <a:lnTo>
                    <a:pt x="1090320" y="33020"/>
                  </a:lnTo>
                  <a:lnTo>
                    <a:pt x="1090320" y="0"/>
                  </a:lnTo>
                  <a:lnTo>
                    <a:pt x="1077976" y="0"/>
                  </a:lnTo>
                  <a:lnTo>
                    <a:pt x="1077976" y="508000"/>
                  </a:lnTo>
                  <a:lnTo>
                    <a:pt x="975677" y="508000"/>
                  </a:lnTo>
                  <a:lnTo>
                    <a:pt x="975677" y="402590"/>
                  </a:lnTo>
                  <a:lnTo>
                    <a:pt x="1077976" y="402590"/>
                  </a:lnTo>
                  <a:lnTo>
                    <a:pt x="1077976" y="389890"/>
                  </a:lnTo>
                  <a:lnTo>
                    <a:pt x="975677" y="389890"/>
                  </a:lnTo>
                  <a:lnTo>
                    <a:pt x="975677" y="280670"/>
                  </a:lnTo>
                  <a:lnTo>
                    <a:pt x="1077976" y="280670"/>
                  </a:lnTo>
                  <a:lnTo>
                    <a:pt x="1077976" y="271780"/>
                  </a:lnTo>
                  <a:lnTo>
                    <a:pt x="975677" y="271780"/>
                  </a:lnTo>
                  <a:lnTo>
                    <a:pt x="975677" y="163830"/>
                  </a:lnTo>
                  <a:lnTo>
                    <a:pt x="1077976" y="163830"/>
                  </a:lnTo>
                  <a:lnTo>
                    <a:pt x="1077976" y="153670"/>
                  </a:lnTo>
                  <a:lnTo>
                    <a:pt x="975677" y="153670"/>
                  </a:lnTo>
                  <a:lnTo>
                    <a:pt x="975677" y="45720"/>
                  </a:lnTo>
                  <a:lnTo>
                    <a:pt x="1077976" y="45720"/>
                  </a:lnTo>
                  <a:lnTo>
                    <a:pt x="1077976" y="33020"/>
                  </a:lnTo>
                  <a:lnTo>
                    <a:pt x="975677" y="33020"/>
                  </a:lnTo>
                  <a:lnTo>
                    <a:pt x="975677" y="0"/>
                  </a:lnTo>
                  <a:lnTo>
                    <a:pt x="963333" y="0"/>
                  </a:lnTo>
                  <a:lnTo>
                    <a:pt x="963333" y="508000"/>
                  </a:lnTo>
                  <a:lnTo>
                    <a:pt x="858062" y="508000"/>
                  </a:lnTo>
                  <a:lnTo>
                    <a:pt x="858062" y="402590"/>
                  </a:lnTo>
                  <a:lnTo>
                    <a:pt x="963333" y="402590"/>
                  </a:lnTo>
                  <a:lnTo>
                    <a:pt x="963333" y="389890"/>
                  </a:lnTo>
                  <a:lnTo>
                    <a:pt x="858062" y="389890"/>
                  </a:lnTo>
                  <a:lnTo>
                    <a:pt x="858062" y="280670"/>
                  </a:lnTo>
                  <a:lnTo>
                    <a:pt x="963333" y="280670"/>
                  </a:lnTo>
                  <a:lnTo>
                    <a:pt x="963333" y="271780"/>
                  </a:lnTo>
                  <a:lnTo>
                    <a:pt x="858062" y="271780"/>
                  </a:lnTo>
                  <a:lnTo>
                    <a:pt x="858062" y="163830"/>
                  </a:lnTo>
                  <a:lnTo>
                    <a:pt x="963333" y="163830"/>
                  </a:lnTo>
                  <a:lnTo>
                    <a:pt x="963333" y="153670"/>
                  </a:lnTo>
                  <a:lnTo>
                    <a:pt x="858062" y="153670"/>
                  </a:lnTo>
                  <a:lnTo>
                    <a:pt x="858062" y="45720"/>
                  </a:lnTo>
                  <a:lnTo>
                    <a:pt x="963333" y="45720"/>
                  </a:lnTo>
                  <a:lnTo>
                    <a:pt x="963333" y="33020"/>
                  </a:lnTo>
                  <a:lnTo>
                    <a:pt x="858062" y="33020"/>
                  </a:lnTo>
                  <a:lnTo>
                    <a:pt x="858062" y="0"/>
                  </a:lnTo>
                  <a:lnTo>
                    <a:pt x="845578" y="0"/>
                  </a:lnTo>
                  <a:lnTo>
                    <a:pt x="845578" y="508000"/>
                  </a:lnTo>
                  <a:lnTo>
                    <a:pt x="737184" y="508000"/>
                  </a:lnTo>
                  <a:lnTo>
                    <a:pt x="737184" y="402590"/>
                  </a:lnTo>
                  <a:lnTo>
                    <a:pt x="845578" y="402590"/>
                  </a:lnTo>
                  <a:lnTo>
                    <a:pt x="845578" y="389890"/>
                  </a:lnTo>
                  <a:lnTo>
                    <a:pt x="737184" y="389890"/>
                  </a:lnTo>
                  <a:lnTo>
                    <a:pt x="737184" y="280670"/>
                  </a:lnTo>
                  <a:lnTo>
                    <a:pt x="845578" y="280670"/>
                  </a:lnTo>
                  <a:lnTo>
                    <a:pt x="845578" y="271780"/>
                  </a:lnTo>
                  <a:lnTo>
                    <a:pt x="737184" y="271780"/>
                  </a:lnTo>
                  <a:lnTo>
                    <a:pt x="737184" y="163830"/>
                  </a:lnTo>
                  <a:lnTo>
                    <a:pt x="845578" y="163830"/>
                  </a:lnTo>
                  <a:lnTo>
                    <a:pt x="845578" y="153670"/>
                  </a:lnTo>
                  <a:lnTo>
                    <a:pt x="737184" y="153670"/>
                  </a:lnTo>
                  <a:lnTo>
                    <a:pt x="737184" y="45720"/>
                  </a:lnTo>
                  <a:lnTo>
                    <a:pt x="845578" y="45720"/>
                  </a:lnTo>
                  <a:lnTo>
                    <a:pt x="845578" y="33020"/>
                  </a:lnTo>
                  <a:lnTo>
                    <a:pt x="737184" y="33020"/>
                  </a:lnTo>
                  <a:lnTo>
                    <a:pt x="737184" y="0"/>
                  </a:lnTo>
                  <a:lnTo>
                    <a:pt x="727811" y="0"/>
                  </a:lnTo>
                  <a:lnTo>
                    <a:pt x="727811" y="508000"/>
                  </a:lnTo>
                  <a:lnTo>
                    <a:pt x="619429" y="508000"/>
                  </a:lnTo>
                  <a:lnTo>
                    <a:pt x="619429" y="402590"/>
                  </a:lnTo>
                  <a:lnTo>
                    <a:pt x="727811" y="402590"/>
                  </a:lnTo>
                  <a:lnTo>
                    <a:pt x="727811" y="389890"/>
                  </a:lnTo>
                  <a:lnTo>
                    <a:pt x="619429" y="389890"/>
                  </a:lnTo>
                  <a:lnTo>
                    <a:pt x="619429" y="280670"/>
                  </a:lnTo>
                  <a:lnTo>
                    <a:pt x="727811" y="280670"/>
                  </a:lnTo>
                  <a:lnTo>
                    <a:pt x="727811" y="271780"/>
                  </a:lnTo>
                  <a:lnTo>
                    <a:pt x="619429" y="271780"/>
                  </a:lnTo>
                  <a:lnTo>
                    <a:pt x="619429" y="163830"/>
                  </a:lnTo>
                  <a:lnTo>
                    <a:pt x="727811" y="163830"/>
                  </a:lnTo>
                  <a:lnTo>
                    <a:pt x="727811" y="153670"/>
                  </a:lnTo>
                  <a:lnTo>
                    <a:pt x="619429" y="153670"/>
                  </a:lnTo>
                  <a:lnTo>
                    <a:pt x="619429" y="45720"/>
                  </a:lnTo>
                  <a:lnTo>
                    <a:pt x="727811" y="45720"/>
                  </a:lnTo>
                  <a:lnTo>
                    <a:pt x="727811" y="33020"/>
                  </a:lnTo>
                  <a:lnTo>
                    <a:pt x="619429" y="33020"/>
                  </a:lnTo>
                  <a:lnTo>
                    <a:pt x="619429" y="0"/>
                  </a:lnTo>
                  <a:lnTo>
                    <a:pt x="610209" y="0"/>
                  </a:lnTo>
                  <a:lnTo>
                    <a:pt x="610209" y="508000"/>
                  </a:lnTo>
                  <a:lnTo>
                    <a:pt x="501675" y="508000"/>
                  </a:lnTo>
                  <a:lnTo>
                    <a:pt x="501675" y="402590"/>
                  </a:lnTo>
                  <a:lnTo>
                    <a:pt x="610209" y="402590"/>
                  </a:lnTo>
                  <a:lnTo>
                    <a:pt x="610209" y="389890"/>
                  </a:lnTo>
                  <a:lnTo>
                    <a:pt x="501675" y="389890"/>
                  </a:lnTo>
                  <a:lnTo>
                    <a:pt x="501675" y="280670"/>
                  </a:lnTo>
                  <a:lnTo>
                    <a:pt x="610209" y="280670"/>
                  </a:lnTo>
                  <a:lnTo>
                    <a:pt x="610209" y="271780"/>
                  </a:lnTo>
                  <a:lnTo>
                    <a:pt x="501675" y="271780"/>
                  </a:lnTo>
                  <a:lnTo>
                    <a:pt x="501675" y="163830"/>
                  </a:lnTo>
                  <a:lnTo>
                    <a:pt x="610209" y="163830"/>
                  </a:lnTo>
                  <a:lnTo>
                    <a:pt x="610209" y="153670"/>
                  </a:lnTo>
                  <a:lnTo>
                    <a:pt x="501675" y="153670"/>
                  </a:lnTo>
                  <a:lnTo>
                    <a:pt x="501675" y="45720"/>
                  </a:lnTo>
                  <a:lnTo>
                    <a:pt x="610209" y="45720"/>
                  </a:lnTo>
                  <a:lnTo>
                    <a:pt x="610209" y="33020"/>
                  </a:lnTo>
                  <a:lnTo>
                    <a:pt x="501675" y="33020"/>
                  </a:lnTo>
                  <a:lnTo>
                    <a:pt x="501675" y="0"/>
                  </a:lnTo>
                  <a:lnTo>
                    <a:pt x="489331" y="0"/>
                  </a:lnTo>
                  <a:lnTo>
                    <a:pt x="489331" y="508000"/>
                  </a:lnTo>
                  <a:lnTo>
                    <a:pt x="384060" y="508000"/>
                  </a:lnTo>
                  <a:lnTo>
                    <a:pt x="384060" y="402590"/>
                  </a:lnTo>
                  <a:lnTo>
                    <a:pt x="489331" y="402590"/>
                  </a:lnTo>
                  <a:lnTo>
                    <a:pt x="489331" y="389890"/>
                  </a:lnTo>
                  <a:lnTo>
                    <a:pt x="384060" y="389890"/>
                  </a:lnTo>
                  <a:lnTo>
                    <a:pt x="384060" y="280670"/>
                  </a:lnTo>
                  <a:lnTo>
                    <a:pt x="489331" y="280670"/>
                  </a:lnTo>
                  <a:lnTo>
                    <a:pt x="489331" y="271780"/>
                  </a:lnTo>
                  <a:lnTo>
                    <a:pt x="384060" y="271780"/>
                  </a:lnTo>
                  <a:lnTo>
                    <a:pt x="384060" y="163830"/>
                  </a:lnTo>
                  <a:lnTo>
                    <a:pt x="489331" y="163830"/>
                  </a:lnTo>
                  <a:lnTo>
                    <a:pt x="489331" y="153670"/>
                  </a:lnTo>
                  <a:lnTo>
                    <a:pt x="384060" y="153670"/>
                  </a:lnTo>
                  <a:lnTo>
                    <a:pt x="384060" y="45720"/>
                  </a:lnTo>
                  <a:lnTo>
                    <a:pt x="489331" y="45720"/>
                  </a:lnTo>
                  <a:lnTo>
                    <a:pt x="489331" y="33020"/>
                  </a:lnTo>
                  <a:lnTo>
                    <a:pt x="384060" y="33020"/>
                  </a:lnTo>
                  <a:lnTo>
                    <a:pt x="384060" y="0"/>
                  </a:lnTo>
                  <a:lnTo>
                    <a:pt x="371716" y="0"/>
                  </a:lnTo>
                  <a:lnTo>
                    <a:pt x="371716" y="508000"/>
                  </a:lnTo>
                  <a:lnTo>
                    <a:pt x="266306" y="508000"/>
                  </a:lnTo>
                  <a:lnTo>
                    <a:pt x="266306" y="402590"/>
                  </a:lnTo>
                  <a:lnTo>
                    <a:pt x="371716" y="402590"/>
                  </a:lnTo>
                  <a:lnTo>
                    <a:pt x="371716" y="389890"/>
                  </a:lnTo>
                  <a:lnTo>
                    <a:pt x="266306" y="389890"/>
                  </a:lnTo>
                  <a:lnTo>
                    <a:pt x="266306" y="280670"/>
                  </a:lnTo>
                  <a:lnTo>
                    <a:pt x="371716" y="280670"/>
                  </a:lnTo>
                  <a:lnTo>
                    <a:pt x="371716" y="271780"/>
                  </a:lnTo>
                  <a:lnTo>
                    <a:pt x="266306" y="271780"/>
                  </a:lnTo>
                  <a:lnTo>
                    <a:pt x="266306" y="163830"/>
                  </a:lnTo>
                  <a:lnTo>
                    <a:pt x="371716" y="163830"/>
                  </a:lnTo>
                  <a:lnTo>
                    <a:pt x="371716" y="153670"/>
                  </a:lnTo>
                  <a:lnTo>
                    <a:pt x="266306" y="153670"/>
                  </a:lnTo>
                  <a:lnTo>
                    <a:pt x="266306" y="45720"/>
                  </a:lnTo>
                  <a:lnTo>
                    <a:pt x="371716" y="45720"/>
                  </a:lnTo>
                  <a:lnTo>
                    <a:pt x="371716" y="33020"/>
                  </a:lnTo>
                  <a:lnTo>
                    <a:pt x="266306" y="33020"/>
                  </a:lnTo>
                  <a:lnTo>
                    <a:pt x="266306" y="0"/>
                  </a:lnTo>
                  <a:lnTo>
                    <a:pt x="253961" y="0"/>
                  </a:lnTo>
                  <a:lnTo>
                    <a:pt x="253961" y="508000"/>
                  </a:lnTo>
                  <a:lnTo>
                    <a:pt x="145427" y="508000"/>
                  </a:lnTo>
                  <a:lnTo>
                    <a:pt x="145427" y="402590"/>
                  </a:lnTo>
                  <a:lnTo>
                    <a:pt x="253961" y="402590"/>
                  </a:lnTo>
                  <a:lnTo>
                    <a:pt x="253961" y="389890"/>
                  </a:lnTo>
                  <a:lnTo>
                    <a:pt x="145427" y="389890"/>
                  </a:lnTo>
                  <a:lnTo>
                    <a:pt x="145427" y="280670"/>
                  </a:lnTo>
                  <a:lnTo>
                    <a:pt x="253961" y="280670"/>
                  </a:lnTo>
                  <a:lnTo>
                    <a:pt x="253961" y="271780"/>
                  </a:lnTo>
                  <a:lnTo>
                    <a:pt x="145427" y="271780"/>
                  </a:lnTo>
                  <a:lnTo>
                    <a:pt x="145427" y="163830"/>
                  </a:lnTo>
                  <a:lnTo>
                    <a:pt x="253961" y="163830"/>
                  </a:lnTo>
                  <a:lnTo>
                    <a:pt x="253961" y="153670"/>
                  </a:lnTo>
                  <a:lnTo>
                    <a:pt x="145427" y="153670"/>
                  </a:lnTo>
                  <a:lnTo>
                    <a:pt x="145427" y="45720"/>
                  </a:lnTo>
                  <a:lnTo>
                    <a:pt x="253961" y="45720"/>
                  </a:lnTo>
                  <a:lnTo>
                    <a:pt x="253961" y="33020"/>
                  </a:lnTo>
                  <a:lnTo>
                    <a:pt x="145427" y="33020"/>
                  </a:lnTo>
                  <a:lnTo>
                    <a:pt x="145427" y="0"/>
                  </a:lnTo>
                  <a:lnTo>
                    <a:pt x="136194" y="0"/>
                  </a:lnTo>
                  <a:lnTo>
                    <a:pt x="136194" y="508000"/>
                  </a:lnTo>
                  <a:lnTo>
                    <a:pt x="27813" y="508000"/>
                  </a:lnTo>
                  <a:lnTo>
                    <a:pt x="27813" y="402590"/>
                  </a:lnTo>
                  <a:lnTo>
                    <a:pt x="136194" y="402590"/>
                  </a:lnTo>
                  <a:lnTo>
                    <a:pt x="136194" y="389890"/>
                  </a:lnTo>
                  <a:lnTo>
                    <a:pt x="27813" y="389890"/>
                  </a:lnTo>
                  <a:lnTo>
                    <a:pt x="27813" y="280670"/>
                  </a:lnTo>
                  <a:lnTo>
                    <a:pt x="136194" y="280670"/>
                  </a:lnTo>
                  <a:lnTo>
                    <a:pt x="136194" y="271780"/>
                  </a:lnTo>
                  <a:lnTo>
                    <a:pt x="27813" y="271780"/>
                  </a:lnTo>
                  <a:lnTo>
                    <a:pt x="27813" y="163830"/>
                  </a:lnTo>
                  <a:lnTo>
                    <a:pt x="136194" y="163830"/>
                  </a:lnTo>
                  <a:lnTo>
                    <a:pt x="136194" y="153670"/>
                  </a:lnTo>
                  <a:lnTo>
                    <a:pt x="27813" y="153670"/>
                  </a:lnTo>
                  <a:lnTo>
                    <a:pt x="27813" y="45720"/>
                  </a:lnTo>
                  <a:lnTo>
                    <a:pt x="136194" y="45720"/>
                  </a:lnTo>
                  <a:lnTo>
                    <a:pt x="136194" y="33020"/>
                  </a:lnTo>
                  <a:lnTo>
                    <a:pt x="27813" y="33020"/>
                  </a:lnTo>
                  <a:lnTo>
                    <a:pt x="27813" y="0"/>
                  </a:lnTo>
                  <a:lnTo>
                    <a:pt x="18440" y="0"/>
                  </a:lnTo>
                  <a:lnTo>
                    <a:pt x="18440" y="33020"/>
                  </a:lnTo>
                  <a:lnTo>
                    <a:pt x="0" y="33020"/>
                  </a:lnTo>
                  <a:lnTo>
                    <a:pt x="0" y="45720"/>
                  </a:lnTo>
                  <a:lnTo>
                    <a:pt x="18440" y="45720"/>
                  </a:lnTo>
                  <a:lnTo>
                    <a:pt x="18440" y="153670"/>
                  </a:lnTo>
                  <a:lnTo>
                    <a:pt x="0" y="153670"/>
                  </a:lnTo>
                  <a:lnTo>
                    <a:pt x="0" y="163830"/>
                  </a:lnTo>
                  <a:lnTo>
                    <a:pt x="18440" y="163830"/>
                  </a:lnTo>
                  <a:lnTo>
                    <a:pt x="18440" y="271780"/>
                  </a:lnTo>
                  <a:lnTo>
                    <a:pt x="0" y="271780"/>
                  </a:lnTo>
                  <a:lnTo>
                    <a:pt x="0" y="280670"/>
                  </a:lnTo>
                  <a:lnTo>
                    <a:pt x="18440" y="280670"/>
                  </a:lnTo>
                  <a:lnTo>
                    <a:pt x="18440" y="389890"/>
                  </a:lnTo>
                  <a:lnTo>
                    <a:pt x="0" y="389890"/>
                  </a:lnTo>
                  <a:lnTo>
                    <a:pt x="0" y="402590"/>
                  </a:lnTo>
                  <a:lnTo>
                    <a:pt x="18440" y="402590"/>
                  </a:lnTo>
                  <a:lnTo>
                    <a:pt x="18440" y="508000"/>
                  </a:lnTo>
                  <a:lnTo>
                    <a:pt x="0" y="508000"/>
                  </a:lnTo>
                  <a:lnTo>
                    <a:pt x="0" y="519430"/>
                  </a:lnTo>
                  <a:lnTo>
                    <a:pt x="18440" y="519430"/>
                  </a:lnTo>
                  <a:lnTo>
                    <a:pt x="18440" y="628650"/>
                  </a:lnTo>
                  <a:lnTo>
                    <a:pt x="27813" y="628650"/>
                  </a:lnTo>
                  <a:lnTo>
                    <a:pt x="27813" y="519430"/>
                  </a:lnTo>
                  <a:lnTo>
                    <a:pt x="136194" y="519430"/>
                  </a:lnTo>
                  <a:lnTo>
                    <a:pt x="136194" y="628650"/>
                  </a:lnTo>
                  <a:lnTo>
                    <a:pt x="145427" y="628650"/>
                  </a:lnTo>
                  <a:lnTo>
                    <a:pt x="145427" y="519430"/>
                  </a:lnTo>
                  <a:lnTo>
                    <a:pt x="253961" y="519430"/>
                  </a:lnTo>
                  <a:lnTo>
                    <a:pt x="253961" y="628650"/>
                  </a:lnTo>
                  <a:lnTo>
                    <a:pt x="266306" y="628650"/>
                  </a:lnTo>
                  <a:lnTo>
                    <a:pt x="266306" y="519430"/>
                  </a:lnTo>
                  <a:lnTo>
                    <a:pt x="371716" y="519430"/>
                  </a:lnTo>
                  <a:lnTo>
                    <a:pt x="371716" y="628650"/>
                  </a:lnTo>
                  <a:lnTo>
                    <a:pt x="384060" y="628650"/>
                  </a:lnTo>
                  <a:lnTo>
                    <a:pt x="384060" y="519430"/>
                  </a:lnTo>
                  <a:lnTo>
                    <a:pt x="489331" y="519430"/>
                  </a:lnTo>
                  <a:lnTo>
                    <a:pt x="489331" y="628650"/>
                  </a:lnTo>
                  <a:lnTo>
                    <a:pt x="501675" y="628650"/>
                  </a:lnTo>
                  <a:lnTo>
                    <a:pt x="501675" y="519430"/>
                  </a:lnTo>
                  <a:lnTo>
                    <a:pt x="610209" y="519430"/>
                  </a:lnTo>
                  <a:lnTo>
                    <a:pt x="610209" y="628650"/>
                  </a:lnTo>
                  <a:lnTo>
                    <a:pt x="619429" y="628650"/>
                  </a:lnTo>
                  <a:lnTo>
                    <a:pt x="619429" y="519430"/>
                  </a:lnTo>
                  <a:lnTo>
                    <a:pt x="1341297" y="519430"/>
                  </a:lnTo>
                  <a:lnTo>
                    <a:pt x="1341297" y="508000"/>
                  </a:lnTo>
                  <a:lnTo>
                    <a:pt x="1325829" y="508000"/>
                  </a:lnTo>
                  <a:lnTo>
                    <a:pt x="1325829" y="402590"/>
                  </a:lnTo>
                  <a:lnTo>
                    <a:pt x="1341297" y="402590"/>
                  </a:lnTo>
                  <a:lnTo>
                    <a:pt x="1341297" y="389890"/>
                  </a:lnTo>
                  <a:lnTo>
                    <a:pt x="1325829" y="389890"/>
                  </a:lnTo>
                  <a:lnTo>
                    <a:pt x="1325829" y="280670"/>
                  </a:lnTo>
                  <a:lnTo>
                    <a:pt x="1341297" y="280670"/>
                  </a:lnTo>
                  <a:lnTo>
                    <a:pt x="1341297" y="271780"/>
                  </a:lnTo>
                  <a:lnTo>
                    <a:pt x="1325829" y="271780"/>
                  </a:lnTo>
                  <a:lnTo>
                    <a:pt x="1325829" y="163830"/>
                  </a:lnTo>
                  <a:lnTo>
                    <a:pt x="1341297" y="163830"/>
                  </a:lnTo>
                  <a:lnTo>
                    <a:pt x="1341297" y="153670"/>
                  </a:lnTo>
                  <a:lnTo>
                    <a:pt x="1325829" y="153670"/>
                  </a:lnTo>
                  <a:lnTo>
                    <a:pt x="1325829" y="45720"/>
                  </a:lnTo>
                  <a:lnTo>
                    <a:pt x="1341297" y="45720"/>
                  </a:lnTo>
                  <a:lnTo>
                    <a:pt x="1341297" y="33020"/>
                  </a:lnTo>
                  <a:close/>
                </a:path>
              </a:pathLst>
            </a:custGeom>
            <a:solidFill>
              <a:srgbClr val="E6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03900" y="1633854"/>
              <a:ext cx="1341755" cy="511809"/>
            </a:xfrm>
            <a:custGeom>
              <a:avLst/>
              <a:gdLst/>
              <a:ahLst/>
              <a:cxnLst/>
              <a:rect l="l" t="t" r="r" b="b"/>
              <a:pathLst>
                <a:path w="1341754" h="511810">
                  <a:moveTo>
                    <a:pt x="1341297" y="109220"/>
                  </a:moveTo>
                  <a:lnTo>
                    <a:pt x="1325829" y="109220"/>
                  </a:lnTo>
                  <a:lnTo>
                    <a:pt x="1325829" y="0"/>
                  </a:lnTo>
                  <a:lnTo>
                    <a:pt x="1316469" y="0"/>
                  </a:lnTo>
                  <a:lnTo>
                    <a:pt x="1316469" y="462280"/>
                  </a:lnTo>
                  <a:lnTo>
                    <a:pt x="1208074" y="462280"/>
                  </a:lnTo>
                  <a:lnTo>
                    <a:pt x="1208074" y="356870"/>
                  </a:lnTo>
                  <a:lnTo>
                    <a:pt x="1316469" y="356870"/>
                  </a:lnTo>
                  <a:lnTo>
                    <a:pt x="1316469" y="344170"/>
                  </a:lnTo>
                  <a:lnTo>
                    <a:pt x="1208074" y="344170"/>
                  </a:lnTo>
                  <a:lnTo>
                    <a:pt x="1208074" y="236220"/>
                  </a:lnTo>
                  <a:lnTo>
                    <a:pt x="1316469" y="236220"/>
                  </a:lnTo>
                  <a:lnTo>
                    <a:pt x="1316469" y="226060"/>
                  </a:lnTo>
                  <a:lnTo>
                    <a:pt x="1208074" y="226060"/>
                  </a:lnTo>
                  <a:lnTo>
                    <a:pt x="1208074" y="118110"/>
                  </a:lnTo>
                  <a:lnTo>
                    <a:pt x="1316469" y="118110"/>
                  </a:lnTo>
                  <a:lnTo>
                    <a:pt x="1316469" y="109220"/>
                  </a:lnTo>
                  <a:lnTo>
                    <a:pt x="1208074" y="109220"/>
                  </a:lnTo>
                  <a:lnTo>
                    <a:pt x="1208074" y="0"/>
                  </a:lnTo>
                  <a:lnTo>
                    <a:pt x="1198714" y="0"/>
                  </a:lnTo>
                  <a:lnTo>
                    <a:pt x="1198714" y="462280"/>
                  </a:lnTo>
                  <a:lnTo>
                    <a:pt x="1090320" y="462280"/>
                  </a:lnTo>
                  <a:lnTo>
                    <a:pt x="1090320" y="356870"/>
                  </a:lnTo>
                  <a:lnTo>
                    <a:pt x="1198714" y="356870"/>
                  </a:lnTo>
                  <a:lnTo>
                    <a:pt x="1198714" y="344170"/>
                  </a:lnTo>
                  <a:lnTo>
                    <a:pt x="1090320" y="344170"/>
                  </a:lnTo>
                  <a:lnTo>
                    <a:pt x="1090320" y="236220"/>
                  </a:lnTo>
                  <a:lnTo>
                    <a:pt x="1198714" y="236220"/>
                  </a:lnTo>
                  <a:lnTo>
                    <a:pt x="1198714" y="226060"/>
                  </a:lnTo>
                  <a:lnTo>
                    <a:pt x="1090320" y="226060"/>
                  </a:lnTo>
                  <a:lnTo>
                    <a:pt x="1090320" y="118110"/>
                  </a:lnTo>
                  <a:lnTo>
                    <a:pt x="1198714" y="118110"/>
                  </a:lnTo>
                  <a:lnTo>
                    <a:pt x="1198714" y="109220"/>
                  </a:lnTo>
                  <a:lnTo>
                    <a:pt x="1090320" y="109220"/>
                  </a:lnTo>
                  <a:lnTo>
                    <a:pt x="1090320" y="0"/>
                  </a:lnTo>
                  <a:lnTo>
                    <a:pt x="1077976" y="0"/>
                  </a:lnTo>
                  <a:lnTo>
                    <a:pt x="1077976" y="462280"/>
                  </a:lnTo>
                  <a:lnTo>
                    <a:pt x="975677" y="462280"/>
                  </a:lnTo>
                  <a:lnTo>
                    <a:pt x="975677" y="356870"/>
                  </a:lnTo>
                  <a:lnTo>
                    <a:pt x="1077976" y="356870"/>
                  </a:lnTo>
                  <a:lnTo>
                    <a:pt x="1077976" y="344170"/>
                  </a:lnTo>
                  <a:lnTo>
                    <a:pt x="975677" y="344170"/>
                  </a:lnTo>
                  <a:lnTo>
                    <a:pt x="975677" y="236220"/>
                  </a:lnTo>
                  <a:lnTo>
                    <a:pt x="1077976" y="236220"/>
                  </a:lnTo>
                  <a:lnTo>
                    <a:pt x="1077976" y="226060"/>
                  </a:lnTo>
                  <a:lnTo>
                    <a:pt x="975677" y="226060"/>
                  </a:lnTo>
                  <a:lnTo>
                    <a:pt x="975677" y="118110"/>
                  </a:lnTo>
                  <a:lnTo>
                    <a:pt x="1077976" y="118110"/>
                  </a:lnTo>
                  <a:lnTo>
                    <a:pt x="1077976" y="109220"/>
                  </a:lnTo>
                  <a:lnTo>
                    <a:pt x="975677" y="109220"/>
                  </a:lnTo>
                  <a:lnTo>
                    <a:pt x="975677" y="0"/>
                  </a:lnTo>
                  <a:lnTo>
                    <a:pt x="963333" y="0"/>
                  </a:lnTo>
                  <a:lnTo>
                    <a:pt x="963333" y="462280"/>
                  </a:lnTo>
                  <a:lnTo>
                    <a:pt x="858062" y="462280"/>
                  </a:lnTo>
                  <a:lnTo>
                    <a:pt x="858062" y="356870"/>
                  </a:lnTo>
                  <a:lnTo>
                    <a:pt x="963333" y="356870"/>
                  </a:lnTo>
                  <a:lnTo>
                    <a:pt x="963333" y="344170"/>
                  </a:lnTo>
                  <a:lnTo>
                    <a:pt x="858062" y="344170"/>
                  </a:lnTo>
                  <a:lnTo>
                    <a:pt x="858062" y="236220"/>
                  </a:lnTo>
                  <a:lnTo>
                    <a:pt x="963333" y="236220"/>
                  </a:lnTo>
                  <a:lnTo>
                    <a:pt x="963333" y="226060"/>
                  </a:lnTo>
                  <a:lnTo>
                    <a:pt x="858062" y="226060"/>
                  </a:lnTo>
                  <a:lnTo>
                    <a:pt x="858062" y="118110"/>
                  </a:lnTo>
                  <a:lnTo>
                    <a:pt x="963333" y="118110"/>
                  </a:lnTo>
                  <a:lnTo>
                    <a:pt x="963333" y="109220"/>
                  </a:lnTo>
                  <a:lnTo>
                    <a:pt x="858062" y="109220"/>
                  </a:lnTo>
                  <a:lnTo>
                    <a:pt x="858062" y="0"/>
                  </a:lnTo>
                  <a:lnTo>
                    <a:pt x="845578" y="0"/>
                  </a:lnTo>
                  <a:lnTo>
                    <a:pt x="845578" y="462280"/>
                  </a:lnTo>
                  <a:lnTo>
                    <a:pt x="737184" y="462280"/>
                  </a:lnTo>
                  <a:lnTo>
                    <a:pt x="737184" y="356870"/>
                  </a:lnTo>
                  <a:lnTo>
                    <a:pt x="845578" y="356870"/>
                  </a:lnTo>
                  <a:lnTo>
                    <a:pt x="845578" y="344170"/>
                  </a:lnTo>
                  <a:lnTo>
                    <a:pt x="737184" y="344170"/>
                  </a:lnTo>
                  <a:lnTo>
                    <a:pt x="737184" y="236220"/>
                  </a:lnTo>
                  <a:lnTo>
                    <a:pt x="845578" y="236220"/>
                  </a:lnTo>
                  <a:lnTo>
                    <a:pt x="845578" y="226060"/>
                  </a:lnTo>
                  <a:lnTo>
                    <a:pt x="737184" y="226060"/>
                  </a:lnTo>
                  <a:lnTo>
                    <a:pt x="737184" y="118110"/>
                  </a:lnTo>
                  <a:lnTo>
                    <a:pt x="845578" y="118110"/>
                  </a:lnTo>
                  <a:lnTo>
                    <a:pt x="845578" y="109220"/>
                  </a:lnTo>
                  <a:lnTo>
                    <a:pt x="737184" y="109220"/>
                  </a:lnTo>
                  <a:lnTo>
                    <a:pt x="737184" y="0"/>
                  </a:lnTo>
                  <a:lnTo>
                    <a:pt x="727811" y="0"/>
                  </a:lnTo>
                  <a:lnTo>
                    <a:pt x="727811" y="462280"/>
                  </a:lnTo>
                  <a:lnTo>
                    <a:pt x="619429" y="462280"/>
                  </a:lnTo>
                  <a:lnTo>
                    <a:pt x="619429" y="356870"/>
                  </a:lnTo>
                  <a:lnTo>
                    <a:pt x="727811" y="356870"/>
                  </a:lnTo>
                  <a:lnTo>
                    <a:pt x="727811" y="344170"/>
                  </a:lnTo>
                  <a:lnTo>
                    <a:pt x="619429" y="344170"/>
                  </a:lnTo>
                  <a:lnTo>
                    <a:pt x="619429" y="236220"/>
                  </a:lnTo>
                  <a:lnTo>
                    <a:pt x="727811" y="236220"/>
                  </a:lnTo>
                  <a:lnTo>
                    <a:pt x="727811" y="226060"/>
                  </a:lnTo>
                  <a:lnTo>
                    <a:pt x="619429" y="226060"/>
                  </a:lnTo>
                  <a:lnTo>
                    <a:pt x="619429" y="118110"/>
                  </a:lnTo>
                  <a:lnTo>
                    <a:pt x="727811" y="118110"/>
                  </a:lnTo>
                  <a:lnTo>
                    <a:pt x="727811" y="109220"/>
                  </a:lnTo>
                  <a:lnTo>
                    <a:pt x="619429" y="109220"/>
                  </a:lnTo>
                  <a:lnTo>
                    <a:pt x="619429" y="0"/>
                  </a:lnTo>
                  <a:lnTo>
                    <a:pt x="610209" y="0"/>
                  </a:lnTo>
                  <a:lnTo>
                    <a:pt x="610209" y="462280"/>
                  </a:lnTo>
                  <a:lnTo>
                    <a:pt x="501675" y="462280"/>
                  </a:lnTo>
                  <a:lnTo>
                    <a:pt x="501675" y="356870"/>
                  </a:lnTo>
                  <a:lnTo>
                    <a:pt x="610209" y="356870"/>
                  </a:lnTo>
                  <a:lnTo>
                    <a:pt x="610209" y="344170"/>
                  </a:lnTo>
                  <a:lnTo>
                    <a:pt x="501675" y="344170"/>
                  </a:lnTo>
                  <a:lnTo>
                    <a:pt x="501675" y="236220"/>
                  </a:lnTo>
                  <a:lnTo>
                    <a:pt x="610209" y="236220"/>
                  </a:lnTo>
                  <a:lnTo>
                    <a:pt x="610209" y="226060"/>
                  </a:lnTo>
                  <a:lnTo>
                    <a:pt x="501675" y="226060"/>
                  </a:lnTo>
                  <a:lnTo>
                    <a:pt x="501675" y="118110"/>
                  </a:lnTo>
                  <a:lnTo>
                    <a:pt x="610209" y="118110"/>
                  </a:lnTo>
                  <a:lnTo>
                    <a:pt x="610209" y="109220"/>
                  </a:lnTo>
                  <a:lnTo>
                    <a:pt x="489331" y="109220"/>
                  </a:lnTo>
                  <a:lnTo>
                    <a:pt x="489331" y="118110"/>
                  </a:lnTo>
                  <a:lnTo>
                    <a:pt x="489331" y="226060"/>
                  </a:lnTo>
                  <a:lnTo>
                    <a:pt x="489331" y="236220"/>
                  </a:lnTo>
                  <a:lnTo>
                    <a:pt x="489331" y="344170"/>
                  </a:lnTo>
                  <a:lnTo>
                    <a:pt x="489331" y="356870"/>
                  </a:lnTo>
                  <a:lnTo>
                    <a:pt x="489331" y="462280"/>
                  </a:lnTo>
                  <a:lnTo>
                    <a:pt x="384060" y="462280"/>
                  </a:lnTo>
                  <a:lnTo>
                    <a:pt x="384060" y="356870"/>
                  </a:lnTo>
                  <a:lnTo>
                    <a:pt x="489331" y="356870"/>
                  </a:lnTo>
                  <a:lnTo>
                    <a:pt x="489331" y="344170"/>
                  </a:lnTo>
                  <a:lnTo>
                    <a:pt x="384060" y="344170"/>
                  </a:lnTo>
                  <a:lnTo>
                    <a:pt x="384060" y="236220"/>
                  </a:lnTo>
                  <a:lnTo>
                    <a:pt x="489331" y="236220"/>
                  </a:lnTo>
                  <a:lnTo>
                    <a:pt x="489331" y="226060"/>
                  </a:lnTo>
                  <a:lnTo>
                    <a:pt x="384060" y="226060"/>
                  </a:lnTo>
                  <a:lnTo>
                    <a:pt x="384060" y="118110"/>
                  </a:lnTo>
                  <a:lnTo>
                    <a:pt x="489331" y="118110"/>
                  </a:lnTo>
                  <a:lnTo>
                    <a:pt x="489331" y="109220"/>
                  </a:lnTo>
                  <a:lnTo>
                    <a:pt x="371716" y="109220"/>
                  </a:lnTo>
                  <a:lnTo>
                    <a:pt x="371716" y="118110"/>
                  </a:lnTo>
                  <a:lnTo>
                    <a:pt x="371716" y="226060"/>
                  </a:lnTo>
                  <a:lnTo>
                    <a:pt x="371716" y="236220"/>
                  </a:lnTo>
                  <a:lnTo>
                    <a:pt x="371716" y="344170"/>
                  </a:lnTo>
                  <a:lnTo>
                    <a:pt x="371716" y="356870"/>
                  </a:lnTo>
                  <a:lnTo>
                    <a:pt x="371716" y="462280"/>
                  </a:lnTo>
                  <a:lnTo>
                    <a:pt x="266306" y="462280"/>
                  </a:lnTo>
                  <a:lnTo>
                    <a:pt x="266306" y="356870"/>
                  </a:lnTo>
                  <a:lnTo>
                    <a:pt x="371716" y="356870"/>
                  </a:lnTo>
                  <a:lnTo>
                    <a:pt x="371716" y="344170"/>
                  </a:lnTo>
                  <a:lnTo>
                    <a:pt x="266306" y="344170"/>
                  </a:lnTo>
                  <a:lnTo>
                    <a:pt x="266306" y="236220"/>
                  </a:lnTo>
                  <a:lnTo>
                    <a:pt x="371716" y="236220"/>
                  </a:lnTo>
                  <a:lnTo>
                    <a:pt x="371716" y="226060"/>
                  </a:lnTo>
                  <a:lnTo>
                    <a:pt x="266306" y="226060"/>
                  </a:lnTo>
                  <a:lnTo>
                    <a:pt x="266306" y="118110"/>
                  </a:lnTo>
                  <a:lnTo>
                    <a:pt x="371716" y="118110"/>
                  </a:lnTo>
                  <a:lnTo>
                    <a:pt x="371716" y="109220"/>
                  </a:lnTo>
                  <a:lnTo>
                    <a:pt x="253961" y="109220"/>
                  </a:lnTo>
                  <a:lnTo>
                    <a:pt x="253961" y="118110"/>
                  </a:lnTo>
                  <a:lnTo>
                    <a:pt x="253961" y="226060"/>
                  </a:lnTo>
                  <a:lnTo>
                    <a:pt x="253961" y="236220"/>
                  </a:lnTo>
                  <a:lnTo>
                    <a:pt x="253961" y="344170"/>
                  </a:lnTo>
                  <a:lnTo>
                    <a:pt x="253961" y="356870"/>
                  </a:lnTo>
                  <a:lnTo>
                    <a:pt x="253961" y="462280"/>
                  </a:lnTo>
                  <a:lnTo>
                    <a:pt x="145427" y="462280"/>
                  </a:lnTo>
                  <a:lnTo>
                    <a:pt x="145427" y="356870"/>
                  </a:lnTo>
                  <a:lnTo>
                    <a:pt x="253961" y="356870"/>
                  </a:lnTo>
                  <a:lnTo>
                    <a:pt x="253961" y="344170"/>
                  </a:lnTo>
                  <a:lnTo>
                    <a:pt x="145427" y="344170"/>
                  </a:lnTo>
                  <a:lnTo>
                    <a:pt x="145427" y="236220"/>
                  </a:lnTo>
                  <a:lnTo>
                    <a:pt x="253961" y="236220"/>
                  </a:lnTo>
                  <a:lnTo>
                    <a:pt x="253961" y="226060"/>
                  </a:lnTo>
                  <a:lnTo>
                    <a:pt x="145427" y="226060"/>
                  </a:lnTo>
                  <a:lnTo>
                    <a:pt x="145427" y="118110"/>
                  </a:lnTo>
                  <a:lnTo>
                    <a:pt x="253961" y="118110"/>
                  </a:lnTo>
                  <a:lnTo>
                    <a:pt x="253961" y="109220"/>
                  </a:lnTo>
                  <a:lnTo>
                    <a:pt x="136194" y="109220"/>
                  </a:lnTo>
                  <a:lnTo>
                    <a:pt x="136194" y="118110"/>
                  </a:lnTo>
                  <a:lnTo>
                    <a:pt x="136194" y="226060"/>
                  </a:lnTo>
                  <a:lnTo>
                    <a:pt x="136194" y="236220"/>
                  </a:lnTo>
                  <a:lnTo>
                    <a:pt x="136194" y="344170"/>
                  </a:lnTo>
                  <a:lnTo>
                    <a:pt x="136194" y="356870"/>
                  </a:lnTo>
                  <a:lnTo>
                    <a:pt x="136194" y="462280"/>
                  </a:lnTo>
                  <a:lnTo>
                    <a:pt x="27813" y="462280"/>
                  </a:lnTo>
                  <a:lnTo>
                    <a:pt x="27813" y="356870"/>
                  </a:lnTo>
                  <a:lnTo>
                    <a:pt x="136194" y="356870"/>
                  </a:lnTo>
                  <a:lnTo>
                    <a:pt x="136194" y="344170"/>
                  </a:lnTo>
                  <a:lnTo>
                    <a:pt x="27813" y="344170"/>
                  </a:lnTo>
                  <a:lnTo>
                    <a:pt x="27813" y="236220"/>
                  </a:lnTo>
                  <a:lnTo>
                    <a:pt x="136194" y="236220"/>
                  </a:lnTo>
                  <a:lnTo>
                    <a:pt x="136194" y="226060"/>
                  </a:lnTo>
                  <a:lnTo>
                    <a:pt x="27813" y="226060"/>
                  </a:lnTo>
                  <a:lnTo>
                    <a:pt x="27813" y="118110"/>
                  </a:lnTo>
                  <a:lnTo>
                    <a:pt x="136194" y="118110"/>
                  </a:lnTo>
                  <a:lnTo>
                    <a:pt x="136194" y="109220"/>
                  </a:lnTo>
                  <a:lnTo>
                    <a:pt x="0" y="109220"/>
                  </a:lnTo>
                  <a:lnTo>
                    <a:pt x="0" y="118110"/>
                  </a:lnTo>
                  <a:lnTo>
                    <a:pt x="18440" y="118110"/>
                  </a:lnTo>
                  <a:lnTo>
                    <a:pt x="18440" y="226060"/>
                  </a:lnTo>
                  <a:lnTo>
                    <a:pt x="0" y="226060"/>
                  </a:lnTo>
                  <a:lnTo>
                    <a:pt x="0" y="236220"/>
                  </a:lnTo>
                  <a:lnTo>
                    <a:pt x="18440" y="236220"/>
                  </a:lnTo>
                  <a:lnTo>
                    <a:pt x="18440" y="344170"/>
                  </a:lnTo>
                  <a:lnTo>
                    <a:pt x="0" y="344170"/>
                  </a:lnTo>
                  <a:lnTo>
                    <a:pt x="0" y="356870"/>
                  </a:lnTo>
                  <a:lnTo>
                    <a:pt x="18440" y="356870"/>
                  </a:lnTo>
                  <a:lnTo>
                    <a:pt x="18440" y="462280"/>
                  </a:lnTo>
                  <a:lnTo>
                    <a:pt x="0" y="462280"/>
                  </a:lnTo>
                  <a:lnTo>
                    <a:pt x="0" y="474980"/>
                  </a:lnTo>
                  <a:lnTo>
                    <a:pt x="18440" y="474980"/>
                  </a:lnTo>
                  <a:lnTo>
                    <a:pt x="18440" y="511810"/>
                  </a:lnTo>
                  <a:lnTo>
                    <a:pt x="27813" y="511810"/>
                  </a:lnTo>
                  <a:lnTo>
                    <a:pt x="27813" y="474980"/>
                  </a:lnTo>
                  <a:lnTo>
                    <a:pt x="136194" y="474980"/>
                  </a:lnTo>
                  <a:lnTo>
                    <a:pt x="136194" y="511810"/>
                  </a:lnTo>
                  <a:lnTo>
                    <a:pt x="145427" y="511810"/>
                  </a:lnTo>
                  <a:lnTo>
                    <a:pt x="145427" y="474980"/>
                  </a:lnTo>
                  <a:lnTo>
                    <a:pt x="253961" y="474980"/>
                  </a:lnTo>
                  <a:lnTo>
                    <a:pt x="253961" y="511810"/>
                  </a:lnTo>
                  <a:lnTo>
                    <a:pt x="266306" y="511810"/>
                  </a:lnTo>
                  <a:lnTo>
                    <a:pt x="266306" y="474980"/>
                  </a:lnTo>
                  <a:lnTo>
                    <a:pt x="371716" y="474980"/>
                  </a:lnTo>
                  <a:lnTo>
                    <a:pt x="371716" y="511810"/>
                  </a:lnTo>
                  <a:lnTo>
                    <a:pt x="384060" y="511810"/>
                  </a:lnTo>
                  <a:lnTo>
                    <a:pt x="384060" y="474980"/>
                  </a:lnTo>
                  <a:lnTo>
                    <a:pt x="489331" y="474980"/>
                  </a:lnTo>
                  <a:lnTo>
                    <a:pt x="489331" y="511810"/>
                  </a:lnTo>
                  <a:lnTo>
                    <a:pt x="501675" y="511810"/>
                  </a:lnTo>
                  <a:lnTo>
                    <a:pt x="501675" y="474980"/>
                  </a:lnTo>
                  <a:lnTo>
                    <a:pt x="610209" y="474980"/>
                  </a:lnTo>
                  <a:lnTo>
                    <a:pt x="610209" y="511810"/>
                  </a:lnTo>
                  <a:lnTo>
                    <a:pt x="619429" y="511810"/>
                  </a:lnTo>
                  <a:lnTo>
                    <a:pt x="619429" y="474980"/>
                  </a:lnTo>
                  <a:lnTo>
                    <a:pt x="727811" y="474980"/>
                  </a:lnTo>
                  <a:lnTo>
                    <a:pt x="727811" y="511810"/>
                  </a:lnTo>
                  <a:lnTo>
                    <a:pt x="737184" y="511810"/>
                  </a:lnTo>
                  <a:lnTo>
                    <a:pt x="737184" y="474980"/>
                  </a:lnTo>
                  <a:lnTo>
                    <a:pt x="845578" y="474980"/>
                  </a:lnTo>
                  <a:lnTo>
                    <a:pt x="845578" y="511810"/>
                  </a:lnTo>
                  <a:lnTo>
                    <a:pt x="858062" y="511810"/>
                  </a:lnTo>
                  <a:lnTo>
                    <a:pt x="858062" y="474980"/>
                  </a:lnTo>
                  <a:lnTo>
                    <a:pt x="963333" y="474980"/>
                  </a:lnTo>
                  <a:lnTo>
                    <a:pt x="963333" y="511810"/>
                  </a:lnTo>
                  <a:lnTo>
                    <a:pt x="975677" y="511810"/>
                  </a:lnTo>
                  <a:lnTo>
                    <a:pt x="975677" y="474980"/>
                  </a:lnTo>
                  <a:lnTo>
                    <a:pt x="1077976" y="474980"/>
                  </a:lnTo>
                  <a:lnTo>
                    <a:pt x="1077976" y="511810"/>
                  </a:lnTo>
                  <a:lnTo>
                    <a:pt x="1090320" y="511810"/>
                  </a:lnTo>
                  <a:lnTo>
                    <a:pt x="1090320" y="474980"/>
                  </a:lnTo>
                  <a:lnTo>
                    <a:pt x="1198714" y="474980"/>
                  </a:lnTo>
                  <a:lnTo>
                    <a:pt x="1198714" y="511810"/>
                  </a:lnTo>
                  <a:lnTo>
                    <a:pt x="1208074" y="511810"/>
                  </a:lnTo>
                  <a:lnTo>
                    <a:pt x="1208074" y="474980"/>
                  </a:lnTo>
                  <a:lnTo>
                    <a:pt x="1316469" y="474980"/>
                  </a:lnTo>
                  <a:lnTo>
                    <a:pt x="1316469" y="511810"/>
                  </a:lnTo>
                  <a:lnTo>
                    <a:pt x="1325829" y="511810"/>
                  </a:lnTo>
                  <a:lnTo>
                    <a:pt x="1325829" y="474980"/>
                  </a:lnTo>
                  <a:lnTo>
                    <a:pt x="1341297" y="474980"/>
                  </a:lnTo>
                  <a:lnTo>
                    <a:pt x="1341297" y="462280"/>
                  </a:lnTo>
                  <a:lnTo>
                    <a:pt x="1325829" y="462280"/>
                  </a:lnTo>
                  <a:lnTo>
                    <a:pt x="1325829" y="356870"/>
                  </a:lnTo>
                  <a:lnTo>
                    <a:pt x="1341297" y="356870"/>
                  </a:lnTo>
                  <a:lnTo>
                    <a:pt x="1341297" y="344170"/>
                  </a:lnTo>
                  <a:lnTo>
                    <a:pt x="1325829" y="344170"/>
                  </a:lnTo>
                  <a:lnTo>
                    <a:pt x="1325829" y="236220"/>
                  </a:lnTo>
                  <a:lnTo>
                    <a:pt x="1341297" y="236220"/>
                  </a:lnTo>
                  <a:lnTo>
                    <a:pt x="1341297" y="226060"/>
                  </a:lnTo>
                  <a:lnTo>
                    <a:pt x="1325829" y="226060"/>
                  </a:lnTo>
                  <a:lnTo>
                    <a:pt x="1325829" y="118110"/>
                  </a:lnTo>
                  <a:lnTo>
                    <a:pt x="1341297" y="118110"/>
                  </a:lnTo>
                  <a:lnTo>
                    <a:pt x="1341297" y="109220"/>
                  </a:lnTo>
                  <a:close/>
                </a:path>
              </a:pathLst>
            </a:custGeom>
            <a:solidFill>
              <a:srgbClr val="E6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13424" y="1390650"/>
              <a:ext cx="1325880" cy="608330"/>
            </a:xfrm>
            <a:custGeom>
              <a:avLst/>
              <a:gdLst/>
              <a:ahLst/>
              <a:cxnLst/>
              <a:rect l="l" t="t" r="r" b="b"/>
              <a:pathLst>
                <a:path w="1325879" h="608330">
                  <a:moveTo>
                    <a:pt x="375502" y="455866"/>
                  </a:moveTo>
                  <a:lnTo>
                    <a:pt x="359117" y="455866"/>
                  </a:lnTo>
                  <a:lnTo>
                    <a:pt x="473862" y="6108"/>
                  </a:lnTo>
                  <a:lnTo>
                    <a:pt x="473862" y="2984"/>
                  </a:lnTo>
                  <a:lnTo>
                    <a:pt x="476834" y="0"/>
                  </a:lnTo>
                  <a:lnTo>
                    <a:pt x="486194" y="0"/>
                  </a:lnTo>
                  <a:lnTo>
                    <a:pt x="486194" y="2984"/>
                  </a:lnTo>
                  <a:lnTo>
                    <a:pt x="500845" y="24714"/>
                  </a:lnTo>
                  <a:lnTo>
                    <a:pt x="483082" y="24714"/>
                  </a:lnTo>
                  <a:lnTo>
                    <a:pt x="375502" y="455866"/>
                  </a:lnTo>
                  <a:close/>
                </a:path>
                <a:path w="1325879" h="608330">
                  <a:moveTo>
                    <a:pt x="724623" y="369074"/>
                  </a:moveTo>
                  <a:lnTo>
                    <a:pt x="712279" y="369074"/>
                  </a:lnTo>
                  <a:lnTo>
                    <a:pt x="712279" y="365950"/>
                  </a:lnTo>
                  <a:lnTo>
                    <a:pt x="483082" y="24714"/>
                  </a:lnTo>
                  <a:lnTo>
                    <a:pt x="500845" y="24714"/>
                  </a:lnTo>
                  <a:lnTo>
                    <a:pt x="718375" y="347332"/>
                  </a:lnTo>
                  <a:lnTo>
                    <a:pt x="733670" y="347332"/>
                  </a:lnTo>
                  <a:lnTo>
                    <a:pt x="724623" y="365950"/>
                  </a:lnTo>
                  <a:lnTo>
                    <a:pt x="724623" y="369074"/>
                  </a:lnTo>
                  <a:close/>
                </a:path>
                <a:path w="1325879" h="608330">
                  <a:moveTo>
                    <a:pt x="733670" y="347332"/>
                  </a:moveTo>
                  <a:lnTo>
                    <a:pt x="718375" y="347332"/>
                  </a:lnTo>
                  <a:lnTo>
                    <a:pt x="829856" y="111658"/>
                  </a:lnTo>
                  <a:lnTo>
                    <a:pt x="829856" y="108394"/>
                  </a:lnTo>
                  <a:lnTo>
                    <a:pt x="839216" y="108394"/>
                  </a:lnTo>
                  <a:lnTo>
                    <a:pt x="842340" y="111658"/>
                  </a:lnTo>
                  <a:lnTo>
                    <a:pt x="848924" y="136525"/>
                  </a:lnTo>
                  <a:lnTo>
                    <a:pt x="836104" y="136525"/>
                  </a:lnTo>
                  <a:lnTo>
                    <a:pt x="733670" y="347332"/>
                  </a:lnTo>
                  <a:close/>
                </a:path>
                <a:path w="1325879" h="608330">
                  <a:moveTo>
                    <a:pt x="1203498" y="452742"/>
                  </a:moveTo>
                  <a:lnTo>
                    <a:pt x="1186002" y="452742"/>
                  </a:lnTo>
                  <a:lnTo>
                    <a:pt x="1309966" y="124015"/>
                  </a:lnTo>
                  <a:lnTo>
                    <a:pt x="1312938" y="120891"/>
                  </a:lnTo>
                  <a:lnTo>
                    <a:pt x="1316202" y="117767"/>
                  </a:lnTo>
                  <a:lnTo>
                    <a:pt x="1319174" y="117767"/>
                  </a:lnTo>
                  <a:lnTo>
                    <a:pt x="1325422" y="124015"/>
                  </a:lnTo>
                  <a:lnTo>
                    <a:pt x="1325422" y="127139"/>
                  </a:lnTo>
                  <a:lnTo>
                    <a:pt x="1203498" y="452742"/>
                  </a:lnTo>
                  <a:close/>
                </a:path>
                <a:path w="1325879" h="608330">
                  <a:moveTo>
                    <a:pt x="966165" y="601624"/>
                  </a:moveTo>
                  <a:lnTo>
                    <a:pt x="960056" y="601624"/>
                  </a:lnTo>
                  <a:lnTo>
                    <a:pt x="956945" y="598639"/>
                  </a:lnTo>
                  <a:lnTo>
                    <a:pt x="956945" y="595376"/>
                  </a:lnTo>
                  <a:lnTo>
                    <a:pt x="836104" y="136525"/>
                  </a:lnTo>
                  <a:lnTo>
                    <a:pt x="848924" y="136525"/>
                  </a:lnTo>
                  <a:lnTo>
                    <a:pt x="963041" y="567524"/>
                  </a:lnTo>
                  <a:lnTo>
                    <a:pt x="980724" y="567524"/>
                  </a:lnTo>
                  <a:lnTo>
                    <a:pt x="972400" y="595376"/>
                  </a:lnTo>
                  <a:lnTo>
                    <a:pt x="969276" y="598639"/>
                  </a:lnTo>
                  <a:lnTo>
                    <a:pt x="966165" y="601624"/>
                  </a:lnTo>
                  <a:close/>
                </a:path>
                <a:path w="1325879" h="608330">
                  <a:moveTo>
                    <a:pt x="980724" y="567524"/>
                  </a:moveTo>
                  <a:lnTo>
                    <a:pt x="963041" y="567524"/>
                  </a:lnTo>
                  <a:lnTo>
                    <a:pt x="1062177" y="241922"/>
                  </a:lnTo>
                  <a:lnTo>
                    <a:pt x="1062177" y="238798"/>
                  </a:lnTo>
                  <a:lnTo>
                    <a:pt x="1065301" y="238798"/>
                  </a:lnTo>
                  <a:lnTo>
                    <a:pt x="1068425" y="235673"/>
                  </a:lnTo>
                  <a:lnTo>
                    <a:pt x="1071537" y="235673"/>
                  </a:lnTo>
                  <a:lnTo>
                    <a:pt x="1074521" y="238798"/>
                  </a:lnTo>
                  <a:lnTo>
                    <a:pt x="1077645" y="241922"/>
                  </a:lnTo>
                  <a:lnTo>
                    <a:pt x="1088820" y="263664"/>
                  </a:lnTo>
                  <a:lnTo>
                    <a:pt x="1071537" y="263664"/>
                  </a:lnTo>
                  <a:lnTo>
                    <a:pt x="980724" y="567524"/>
                  </a:lnTo>
                  <a:close/>
                </a:path>
                <a:path w="1325879" h="608330">
                  <a:moveTo>
                    <a:pt x="1192237" y="477608"/>
                  </a:moveTo>
                  <a:lnTo>
                    <a:pt x="1183017" y="477608"/>
                  </a:lnTo>
                  <a:lnTo>
                    <a:pt x="1183017" y="474472"/>
                  </a:lnTo>
                  <a:lnTo>
                    <a:pt x="1071537" y="263664"/>
                  </a:lnTo>
                  <a:lnTo>
                    <a:pt x="1088820" y="263664"/>
                  </a:lnTo>
                  <a:lnTo>
                    <a:pt x="1186002" y="452742"/>
                  </a:lnTo>
                  <a:lnTo>
                    <a:pt x="1203498" y="452742"/>
                  </a:lnTo>
                  <a:lnTo>
                    <a:pt x="1195362" y="474472"/>
                  </a:lnTo>
                  <a:lnTo>
                    <a:pt x="1192237" y="477608"/>
                  </a:lnTo>
                  <a:close/>
                </a:path>
                <a:path w="1325879" h="608330">
                  <a:moveTo>
                    <a:pt x="12344" y="607872"/>
                  </a:moveTo>
                  <a:lnTo>
                    <a:pt x="3124" y="607872"/>
                  </a:lnTo>
                  <a:lnTo>
                    <a:pt x="3124" y="604748"/>
                  </a:lnTo>
                  <a:lnTo>
                    <a:pt x="0" y="601624"/>
                  </a:lnTo>
                  <a:lnTo>
                    <a:pt x="0" y="598639"/>
                  </a:lnTo>
                  <a:lnTo>
                    <a:pt x="3124" y="595376"/>
                  </a:lnTo>
                  <a:lnTo>
                    <a:pt x="238417" y="356565"/>
                  </a:lnTo>
                  <a:lnTo>
                    <a:pt x="241541" y="356565"/>
                  </a:lnTo>
                  <a:lnTo>
                    <a:pt x="247637" y="353580"/>
                  </a:lnTo>
                  <a:lnTo>
                    <a:pt x="267929" y="372198"/>
                  </a:lnTo>
                  <a:lnTo>
                    <a:pt x="244665" y="372198"/>
                  </a:lnTo>
                  <a:lnTo>
                    <a:pt x="12344" y="604748"/>
                  </a:lnTo>
                  <a:lnTo>
                    <a:pt x="12344" y="607872"/>
                  </a:lnTo>
                  <a:close/>
                </a:path>
                <a:path w="1325879" h="608330">
                  <a:moveTo>
                    <a:pt x="368477" y="477608"/>
                  </a:moveTo>
                  <a:lnTo>
                    <a:pt x="359117" y="477608"/>
                  </a:lnTo>
                  <a:lnTo>
                    <a:pt x="244665" y="372198"/>
                  </a:lnTo>
                  <a:lnTo>
                    <a:pt x="267929" y="372198"/>
                  </a:lnTo>
                  <a:lnTo>
                    <a:pt x="359117" y="455866"/>
                  </a:lnTo>
                  <a:lnTo>
                    <a:pt x="375502" y="455866"/>
                  </a:lnTo>
                  <a:lnTo>
                    <a:pt x="371601" y="471500"/>
                  </a:lnTo>
                  <a:lnTo>
                    <a:pt x="368477" y="474472"/>
                  </a:lnTo>
                  <a:lnTo>
                    <a:pt x="368477" y="477608"/>
                  </a:lnTo>
                  <a:close/>
                </a:path>
              </a:pathLst>
            </a:custGeom>
            <a:solidFill>
              <a:srgbClr val="394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69037" y="1371600"/>
              <a:ext cx="55880" cy="52705"/>
            </a:xfrm>
            <a:custGeom>
              <a:avLst/>
              <a:gdLst/>
              <a:ahLst/>
              <a:cxnLst/>
              <a:rect l="l" t="t" r="r" b="b"/>
              <a:pathLst>
                <a:path w="55879" h="52705">
                  <a:moveTo>
                    <a:pt x="27711" y="52247"/>
                  </a:moveTo>
                  <a:lnTo>
                    <a:pt x="16914" y="50093"/>
                  </a:lnTo>
                  <a:lnTo>
                    <a:pt x="8107" y="44202"/>
                  </a:lnTo>
                  <a:lnTo>
                    <a:pt x="2174" y="35434"/>
                  </a:lnTo>
                  <a:lnTo>
                    <a:pt x="0" y="24650"/>
                  </a:lnTo>
                  <a:lnTo>
                    <a:pt x="2174" y="15628"/>
                  </a:lnTo>
                  <a:lnTo>
                    <a:pt x="8107" y="7729"/>
                  </a:lnTo>
                  <a:lnTo>
                    <a:pt x="16914" y="2128"/>
                  </a:lnTo>
                  <a:lnTo>
                    <a:pt x="27711" y="0"/>
                  </a:lnTo>
                  <a:lnTo>
                    <a:pt x="38508" y="2128"/>
                  </a:lnTo>
                  <a:lnTo>
                    <a:pt x="47315" y="7729"/>
                  </a:lnTo>
                  <a:lnTo>
                    <a:pt x="53248" y="15628"/>
                  </a:lnTo>
                  <a:lnTo>
                    <a:pt x="55422" y="24650"/>
                  </a:lnTo>
                  <a:lnTo>
                    <a:pt x="53248" y="35434"/>
                  </a:lnTo>
                  <a:lnTo>
                    <a:pt x="47315" y="44202"/>
                  </a:lnTo>
                  <a:lnTo>
                    <a:pt x="38508" y="50093"/>
                  </a:lnTo>
                  <a:lnTo>
                    <a:pt x="27711" y="52247"/>
                  </a:lnTo>
                  <a:close/>
                </a:path>
              </a:pathLst>
            </a:custGeom>
            <a:solidFill>
              <a:srgbClr val="F482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30912" y="1481137"/>
              <a:ext cx="647700" cy="401955"/>
            </a:xfrm>
            <a:custGeom>
              <a:avLst/>
              <a:gdLst/>
              <a:ahLst/>
              <a:cxnLst/>
              <a:rect l="l" t="t" r="r" b="b"/>
              <a:pathLst>
                <a:path w="647700" h="401955">
                  <a:moveTo>
                    <a:pt x="55422" y="275361"/>
                  </a:moveTo>
                  <a:lnTo>
                    <a:pt x="53263" y="264541"/>
                  </a:lnTo>
                  <a:lnTo>
                    <a:pt x="47358" y="255739"/>
                  </a:lnTo>
                  <a:lnTo>
                    <a:pt x="38582" y="249821"/>
                  </a:lnTo>
                  <a:lnTo>
                    <a:pt x="27787" y="247650"/>
                  </a:lnTo>
                  <a:lnTo>
                    <a:pt x="16954" y="249821"/>
                  </a:lnTo>
                  <a:lnTo>
                    <a:pt x="8115" y="255739"/>
                  </a:lnTo>
                  <a:lnTo>
                    <a:pt x="2171" y="264541"/>
                  </a:lnTo>
                  <a:lnTo>
                    <a:pt x="0" y="275361"/>
                  </a:lnTo>
                  <a:lnTo>
                    <a:pt x="2171" y="286194"/>
                  </a:lnTo>
                  <a:lnTo>
                    <a:pt x="8115" y="294995"/>
                  </a:lnTo>
                  <a:lnTo>
                    <a:pt x="16954" y="300913"/>
                  </a:lnTo>
                  <a:lnTo>
                    <a:pt x="27787" y="303072"/>
                  </a:lnTo>
                  <a:lnTo>
                    <a:pt x="38582" y="300913"/>
                  </a:lnTo>
                  <a:lnTo>
                    <a:pt x="47358" y="294995"/>
                  </a:lnTo>
                  <a:lnTo>
                    <a:pt x="53263" y="286194"/>
                  </a:lnTo>
                  <a:lnTo>
                    <a:pt x="55422" y="275361"/>
                  </a:lnTo>
                  <a:close/>
                </a:path>
                <a:path w="647700" h="401955">
                  <a:moveTo>
                    <a:pt x="172897" y="373862"/>
                  </a:moveTo>
                  <a:lnTo>
                    <a:pt x="170738" y="363042"/>
                  </a:lnTo>
                  <a:lnTo>
                    <a:pt x="164833" y="354203"/>
                  </a:lnTo>
                  <a:lnTo>
                    <a:pt x="156057" y="348259"/>
                  </a:lnTo>
                  <a:lnTo>
                    <a:pt x="145262" y="346075"/>
                  </a:lnTo>
                  <a:lnTo>
                    <a:pt x="134366" y="348259"/>
                  </a:lnTo>
                  <a:lnTo>
                    <a:pt x="125539" y="354203"/>
                  </a:lnTo>
                  <a:lnTo>
                    <a:pt x="119634" y="363042"/>
                  </a:lnTo>
                  <a:lnTo>
                    <a:pt x="117475" y="373862"/>
                  </a:lnTo>
                  <a:lnTo>
                    <a:pt x="119634" y="384670"/>
                  </a:lnTo>
                  <a:lnTo>
                    <a:pt x="125539" y="393446"/>
                  </a:lnTo>
                  <a:lnTo>
                    <a:pt x="134366" y="399351"/>
                  </a:lnTo>
                  <a:lnTo>
                    <a:pt x="145262" y="401497"/>
                  </a:lnTo>
                  <a:lnTo>
                    <a:pt x="156057" y="399351"/>
                  </a:lnTo>
                  <a:lnTo>
                    <a:pt x="164833" y="393446"/>
                  </a:lnTo>
                  <a:lnTo>
                    <a:pt x="170738" y="384670"/>
                  </a:lnTo>
                  <a:lnTo>
                    <a:pt x="172897" y="373862"/>
                  </a:lnTo>
                  <a:close/>
                </a:path>
                <a:path w="647700" h="401955">
                  <a:moveTo>
                    <a:pt x="528497" y="265798"/>
                  </a:moveTo>
                  <a:lnTo>
                    <a:pt x="526326" y="255498"/>
                  </a:lnTo>
                  <a:lnTo>
                    <a:pt x="520420" y="247802"/>
                  </a:lnTo>
                  <a:lnTo>
                    <a:pt x="511594" y="242976"/>
                  </a:lnTo>
                  <a:lnTo>
                    <a:pt x="500710" y="241300"/>
                  </a:lnTo>
                  <a:lnTo>
                    <a:pt x="489902" y="242976"/>
                  </a:lnTo>
                  <a:lnTo>
                    <a:pt x="481126" y="247802"/>
                  </a:lnTo>
                  <a:lnTo>
                    <a:pt x="475221" y="255498"/>
                  </a:lnTo>
                  <a:lnTo>
                    <a:pt x="473075" y="265798"/>
                  </a:lnTo>
                  <a:lnTo>
                    <a:pt x="475221" y="276682"/>
                  </a:lnTo>
                  <a:lnTo>
                    <a:pt x="481126" y="285483"/>
                  </a:lnTo>
                  <a:lnTo>
                    <a:pt x="489902" y="291401"/>
                  </a:lnTo>
                  <a:lnTo>
                    <a:pt x="500710" y="293547"/>
                  </a:lnTo>
                  <a:lnTo>
                    <a:pt x="511594" y="291401"/>
                  </a:lnTo>
                  <a:lnTo>
                    <a:pt x="520420" y="285483"/>
                  </a:lnTo>
                  <a:lnTo>
                    <a:pt x="526326" y="276682"/>
                  </a:lnTo>
                  <a:lnTo>
                    <a:pt x="528497" y="265798"/>
                  </a:lnTo>
                  <a:close/>
                </a:path>
                <a:path w="647700" h="401955">
                  <a:moveTo>
                    <a:pt x="647560" y="27635"/>
                  </a:moveTo>
                  <a:lnTo>
                    <a:pt x="645363" y="16840"/>
                  </a:lnTo>
                  <a:lnTo>
                    <a:pt x="639584" y="8064"/>
                  </a:lnTo>
                  <a:lnTo>
                    <a:pt x="631444" y="2159"/>
                  </a:lnTo>
                  <a:lnTo>
                    <a:pt x="622160" y="0"/>
                  </a:lnTo>
                  <a:lnTo>
                    <a:pt x="611035" y="2159"/>
                  </a:lnTo>
                  <a:lnTo>
                    <a:pt x="602005" y="8064"/>
                  </a:lnTo>
                  <a:lnTo>
                    <a:pt x="595934" y="16840"/>
                  </a:lnTo>
                  <a:lnTo>
                    <a:pt x="593725" y="27635"/>
                  </a:lnTo>
                  <a:lnTo>
                    <a:pt x="595934" y="38468"/>
                  </a:lnTo>
                  <a:lnTo>
                    <a:pt x="602005" y="47307"/>
                  </a:lnTo>
                  <a:lnTo>
                    <a:pt x="611035" y="53251"/>
                  </a:lnTo>
                  <a:lnTo>
                    <a:pt x="622160" y="55422"/>
                  </a:lnTo>
                  <a:lnTo>
                    <a:pt x="631444" y="53251"/>
                  </a:lnTo>
                  <a:lnTo>
                    <a:pt x="639584" y="47307"/>
                  </a:lnTo>
                  <a:lnTo>
                    <a:pt x="645363" y="38468"/>
                  </a:lnTo>
                  <a:lnTo>
                    <a:pt x="647560" y="27635"/>
                  </a:lnTo>
                  <a:close/>
                </a:path>
              </a:pathLst>
            </a:custGeom>
            <a:solidFill>
              <a:srgbClr val="394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51637" y="1957387"/>
              <a:ext cx="55880" cy="53975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27635" y="53835"/>
                  </a:moveTo>
                  <a:lnTo>
                    <a:pt x="16834" y="51598"/>
                  </a:lnTo>
                  <a:lnTo>
                    <a:pt x="8054" y="45494"/>
                  </a:lnTo>
                  <a:lnTo>
                    <a:pt x="2157" y="36433"/>
                  </a:lnTo>
                  <a:lnTo>
                    <a:pt x="0" y="25323"/>
                  </a:lnTo>
                  <a:lnTo>
                    <a:pt x="2157" y="15993"/>
                  </a:lnTo>
                  <a:lnTo>
                    <a:pt x="8054" y="7885"/>
                  </a:lnTo>
                  <a:lnTo>
                    <a:pt x="16834" y="2165"/>
                  </a:lnTo>
                  <a:lnTo>
                    <a:pt x="27635" y="0"/>
                  </a:lnTo>
                  <a:lnTo>
                    <a:pt x="38524" y="2165"/>
                  </a:lnTo>
                  <a:lnTo>
                    <a:pt x="47348" y="7885"/>
                  </a:lnTo>
                  <a:lnTo>
                    <a:pt x="53263" y="15993"/>
                  </a:lnTo>
                  <a:lnTo>
                    <a:pt x="55422" y="25323"/>
                  </a:lnTo>
                  <a:lnTo>
                    <a:pt x="53263" y="36433"/>
                  </a:lnTo>
                  <a:lnTo>
                    <a:pt x="47348" y="45494"/>
                  </a:lnTo>
                  <a:lnTo>
                    <a:pt x="38524" y="51598"/>
                  </a:lnTo>
                  <a:lnTo>
                    <a:pt x="27635" y="53835"/>
                  </a:lnTo>
                  <a:close/>
                </a:path>
              </a:pathLst>
            </a:custGeom>
            <a:solidFill>
              <a:srgbClr val="82B0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58000" y="1611312"/>
              <a:ext cx="173355" cy="268605"/>
            </a:xfrm>
            <a:custGeom>
              <a:avLst/>
              <a:gdLst/>
              <a:ahLst/>
              <a:cxnLst/>
              <a:rect l="l" t="t" r="r" b="b"/>
              <a:pathLst>
                <a:path w="173354" h="268605">
                  <a:moveTo>
                    <a:pt x="55422" y="27787"/>
                  </a:moveTo>
                  <a:lnTo>
                    <a:pt x="53263" y="16903"/>
                  </a:lnTo>
                  <a:lnTo>
                    <a:pt x="47358" y="8077"/>
                  </a:lnTo>
                  <a:lnTo>
                    <a:pt x="38582" y="2171"/>
                  </a:lnTo>
                  <a:lnTo>
                    <a:pt x="27787" y="0"/>
                  </a:lnTo>
                  <a:lnTo>
                    <a:pt x="16954" y="2171"/>
                  </a:lnTo>
                  <a:lnTo>
                    <a:pt x="8115" y="8077"/>
                  </a:lnTo>
                  <a:lnTo>
                    <a:pt x="2171" y="16903"/>
                  </a:lnTo>
                  <a:lnTo>
                    <a:pt x="0" y="27787"/>
                  </a:lnTo>
                  <a:lnTo>
                    <a:pt x="2171" y="38595"/>
                  </a:lnTo>
                  <a:lnTo>
                    <a:pt x="8115" y="47371"/>
                  </a:lnTo>
                  <a:lnTo>
                    <a:pt x="16954" y="53276"/>
                  </a:lnTo>
                  <a:lnTo>
                    <a:pt x="27787" y="55422"/>
                  </a:lnTo>
                  <a:lnTo>
                    <a:pt x="38582" y="53276"/>
                  </a:lnTo>
                  <a:lnTo>
                    <a:pt x="47358" y="47371"/>
                  </a:lnTo>
                  <a:lnTo>
                    <a:pt x="53263" y="38595"/>
                  </a:lnTo>
                  <a:lnTo>
                    <a:pt x="55422" y="27787"/>
                  </a:lnTo>
                  <a:close/>
                </a:path>
                <a:path w="173354" h="268605">
                  <a:moveTo>
                    <a:pt x="172897" y="240436"/>
                  </a:moveTo>
                  <a:lnTo>
                    <a:pt x="170726" y="229616"/>
                  </a:lnTo>
                  <a:lnTo>
                    <a:pt x="164820" y="220814"/>
                  </a:lnTo>
                  <a:lnTo>
                    <a:pt x="155994" y="214896"/>
                  </a:lnTo>
                  <a:lnTo>
                    <a:pt x="145110" y="212725"/>
                  </a:lnTo>
                  <a:lnTo>
                    <a:pt x="134302" y="214896"/>
                  </a:lnTo>
                  <a:lnTo>
                    <a:pt x="125526" y="220814"/>
                  </a:lnTo>
                  <a:lnTo>
                    <a:pt x="119621" y="229616"/>
                  </a:lnTo>
                  <a:lnTo>
                    <a:pt x="117475" y="240436"/>
                  </a:lnTo>
                  <a:lnTo>
                    <a:pt x="119621" y="251269"/>
                  </a:lnTo>
                  <a:lnTo>
                    <a:pt x="125526" y="260070"/>
                  </a:lnTo>
                  <a:lnTo>
                    <a:pt x="134302" y="265988"/>
                  </a:lnTo>
                  <a:lnTo>
                    <a:pt x="145110" y="268147"/>
                  </a:lnTo>
                  <a:lnTo>
                    <a:pt x="155994" y="265988"/>
                  </a:lnTo>
                  <a:lnTo>
                    <a:pt x="164820" y="260070"/>
                  </a:lnTo>
                  <a:lnTo>
                    <a:pt x="170726" y="251269"/>
                  </a:lnTo>
                  <a:lnTo>
                    <a:pt x="172897" y="240436"/>
                  </a:lnTo>
                  <a:close/>
                </a:path>
              </a:pathLst>
            </a:custGeom>
            <a:solidFill>
              <a:srgbClr val="394D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523047" y="2856246"/>
            <a:ext cx="2311400" cy="1186815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algn="ctr" marR="34290">
              <a:lnSpc>
                <a:spcPct val="100000"/>
              </a:lnSpc>
              <a:spcBef>
                <a:spcPts val="1295"/>
              </a:spcBef>
            </a:pPr>
            <a:r>
              <a:rPr dirty="0" sz="2200" b="1">
                <a:latin typeface="Microsoft YaHei"/>
                <a:cs typeface="Microsoft YaHei"/>
              </a:rPr>
              <a:t>热点识</a:t>
            </a:r>
            <a:r>
              <a:rPr dirty="0" sz="2200" spc="-5" b="1">
                <a:latin typeface="Microsoft YaHei"/>
                <a:cs typeface="Microsoft YaHei"/>
              </a:rPr>
              <a:t>别</a:t>
            </a:r>
            <a:endParaRPr sz="22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985"/>
              </a:spcBef>
            </a:pPr>
            <a:r>
              <a:rPr dirty="0" sz="1800">
                <a:latin typeface="Microsoft YaHei"/>
                <a:cs typeface="Microsoft YaHei"/>
              </a:rPr>
              <a:t>核心程序识别，热点程 序、分支、路径识别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34965" y="2855859"/>
            <a:ext cx="2082800" cy="118745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dirty="0" sz="2200" b="1">
                <a:latin typeface="Microsoft YaHei"/>
                <a:cs typeface="Microsoft YaHei"/>
              </a:rPr>
              <a:t>用例精</a:t>
            </a:r>
            <a:r>
              <a:rPr dirty="0" sz="2200" spc="-5" b="1">
                <a:latin typeface="Microsoft YaHei"/>
                <a:cs typeface="Microsoft YaHei"/>
              </a:rPr>
              <a:t>简</a:t>
            </a:r>
            <a:endParaRPr sz="22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985"/>
              </a:spcBef>
            </a:pPr>
            <a:r>
              <a:rPr dirty="0" sz="1800">
                <a:latin typeface="Microsoft YaHei"/>
                <a:cs typeface="Microsoft YaHei"/>
              </a:rPr>
              <a:t>依据用例覆盖率信息 进行用例去重和精简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0785" y="175259"/>
            <a:ext cx="1244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没有银弹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6950" y="1316355"/>
            <a:ext cx="6934834" cy="2691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Microsoft YaHei"/>
                <a:cs typeface="Microsoft YaHei"/>
              </a:rPr>
              <a:t>测试用例三要素：</a:t>
            </a:r>
            <a:r>
              <a:rPr dirty="0" sz="3200">
                <a:solidFill>
                  <a:srgbClr val="538235"/>
                </a:solidFill>
                <a:latin typeface="Microsoft YaHei"/>
                <a:cs typeface="Microsoft YaHei"/>
              </a:rPr>
              <a:t>数据、执行</a:t>
            </a:r>
            <a:r>
              <a:rPr dirty="0" sz="3200">
                <a:latin typeface="Microsoft YaHei"/>
                <a:cs typeface="Microsoft YaHei"/>
              </a:rPr>
              <a:t>、断</a:t>
            </a:r>
            <a:r>
              <a:rPr dirty="0" sz="3200" spc="5">
                <a:latin typeface="Microsoft YaHei"/>
                <a:cs typeface="Microsoft YaHei"/>
              </a:rPr>
              <a:t>言</a:t>
            </a:r>
            <a:endParaRPr sz="3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1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latin typeface="Microsoft YaHei"/>
                <a:cs typeface="Microsoft YaHei"/>
              </a:rPr>
              <a:t>代码覆盖率仅是测试完备性的</a:t>
            </a:r>
            <a:r>
              <a:rPr dirty="0" sz="3200">
                <a:solidFill>
                  <a:srgbClr val="F1660F"/>
                </a:solidFill>
                <a:latin typeface="Microsoft YaHei"/>
                <a:cs typeface="Microsoft YaHei"/>
              </a:rPr>
              <a:t>事后</a:t>
            </a:r>
            <a:r>
              <a:rPr dirty="0" sz="3200">
                <a:solidFill>
                  <a:srgbClr val="FF0000"/>
                </a:solidFill>
                <a:latin typeface="Microsoft YaHei"/>
                <a:cs typeface="Microsoft YaHei"/>
              </a:rPr>
              <a:t>辅</a:t>
            </a:r>
            <a:r>
              <a:rPr dirty="0" sz="3200">
                <a:solidFill>
                  <a:srgbClr val="FF0000"/>
                </a:solidFill>
                <a:latin typeface="Microsoft YaHei"/>
                <a:cs typeface="Microsoft YaHei"/>
              </a:rPr>
              <a:t>助 </a:t>
            </a:r>
            <a:r>
              <a:rPr dirty="0" sz="3200">
                <a:latin typeface="Microsoft YaHei"/>
                <a:cs typeface="Microsoft YaHei"/>
              </a:rPr>
              <a:t>检查手</a:t>
            </a:r>
            <a:r>
              <a:rPr dirty="0" sz="3200" spc="5">
                <a:latin typeface="Microsoft YaHei"/>
                <a:cs typeface="Microsoft YaHei"/>
              </a:rPr>
              <a:t>段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0" y="255804"/>
            <a:ext cx="8775012" cy="45679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9" y="0"/>
            <a:ext cx="91355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279" y="0"/>
              <a:ext cx="8654292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689860" cy="5143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03576" y="0"/>
              <a:ext cx="6440805" cy="5143500"/>
            </a:xfrm>
            <a:custGeom>
              <a:avLst/>
              <a:gdLst/>
              <a:ahLst/>
              <a:cxnLst/>
              <a:rect l="l" t="t" r="r" b="b"/>
              <a:pathLst>
                <a:path w="6440805" h="5143500">
                  <a:moveTo>
                    <a:pt x="6440424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6440424" y="0"/>
                  </a:lnTo>
                  <a:lnTo>
                    <a:pt x="6440424" y="5143500"/>
                  </a:lnTo>
                  <a:close/>
                </a:path>
              </a:pathLst>
            </a:custGeom>
            <a:solidFill>
              <a:srgbClr val="FFFFFF">
                <a:alpha val="47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63" y="4393691"/>
              <a:ext cx="1831848" cy="60807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00856" y="1264919"/>
            <a:ext cx="4792345" cy="1811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1009" indent="-448309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背景介</a:t>
            </a:r>
            <a:r>
              <a:rPr dirty="0" sz="2000" spc="5">
                <a:latin typeface="Microsoft YaHei"/>
                <a:cs typeface="Microsoft YaHei"/>
              </a:rPr>
              <a:t>绍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服务端的代码覆盖率监控（测了什么</a:t>
            </a:r>
            <a:r>
              <a:rPr dirty="0" sz="2000" spc="5"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精准测试（需测什么</a:t>
            </a:r>
            <a:r>
              <a:rPr dirty="0" sz="2000" spc="5"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 marL="461009" indent="-4483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1009" algn="l"/>
              </a:tabLst>
            </a:pPr>
            <a:r>
              <a:rPr dirty="0" sz="2000">
                <a:latin typeface="Microsoft YaHei"/>
                <a:cs typeface="Microsoft YaHei"/>
              </a:rPr>
              <a:t>总结与思</a:t>
            </a:r>
            <a:r>
              <a:rPr dirty="0" sz="2000" spc="5">
                <a:latin typeface="Microsoft YaHei"/>
                <a:cs typeface="Microsoft YaHei"/>
              </a:rPr>
              <a:t>考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89050" y="592957"/>
            <a:ext cx="1193165" cy="1165860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400" b="0">
                <a:solidFill>
                  <a:srgbClr val="FFFFFF"/>
                </a:solidFill>
                <a:latin typeface="Franklin Gothic Medium"/>
                <a:cs typeface="Franklin Gothic Medium"/>
              </a:rPr>
              <a:t>Contents</a:t>
            </a:r>
            <a:endParaRPr sz="2400">
              <a:latin typeface="Franklin Gothic Medium"/>
              <a:cs typeface="Franklin Gothic Medium"/>
            </a:endParaRPr>
          </a:p>
          <a:p>
            <a:pPr marL="62230">
              <a:lnSpc>
                <a:spcPct val="100000"/>
              </a:lnSpc>
              <a:spcBef>
                <a:spcPts val="530"/>
              </a:spcBef>
            </a:pPr>
            <a:r>
              <a:rPr dirty="0" sz="4400" b="0">
                <a:solidFill>
                  <a:srgbClr val="FFFFFF"/>
                </a:solidFill>
                <a:latin typeface="Microsoft YaHei"/>
                <a:cs typeface="Microsoft YaHei"/>
              </a:rPr>
              <a:t>目</a:t>
            </a:r>
            <a:r>
              <a:rPr dirty="0" sz="4400" spc="5" b="0">
                <a:solidFill>
                  <a:srgbClr val="FFFFFF"/>
                </a:solidFill>
                <a:latin typeface="Microsoft YaHei"/>
                <a:cs typeface="Microsoft YaHei"/>
              </a:rPr>
              <a:t>录</a:t>
            </a:r>
            <a:endParaRPr sz="4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909" y="2213610"/>
            <a:ext cx="34544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FFFFFF"/>
                </a:solidFill>
                <a:latin typeface="SimHei"/>
                <a:cs typeface="SimHei"/>
              </a:rPr>
              <a:t>感谢聆听！</a:t>
            </a:r>
            <a:endParaRPr sz="5400">
              <a:latin typeface="SimHei"/>
              <a:cs typeface="Sim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116" y="1781555"/>
            <a:ext cx="1799844" cy="17998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70050" y="3678554"/>
            <a:ext cx="184023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扫码关注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QE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公众号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4063"/>
            <a:ext cx="9144000" cy="2680970"/>
            <a:chOff x="0" y="1274063"/>
            <a:chExt cx="9144000" cy="2680970"/>
          </a:xfrm>
        </p:grpSpPr>
        <p:sp>
          <p:nvSpPr>
            <p:cNvPr id="3" name="object 3"/>
            <p:cNvSpPr/>
            <p:nvPr/>
          </p:nvSpPr>
          <p:spPr>
            <a:xfrm>
              <a:off x="0" y="1274063"/>
              <a:ext cx="9144000" cy="2667000"/>
            </a:xfrm>
            <a:custGeom>
              <a:avLst/>
              <a:gdLst/>
              <a:ahLst/>
              <a:cxnLst/>
              <a:rect l="l" t="t" r="r" b="b"/>
              <a:pathLst>
                <a:path w="9144000" h="2667000">
                  <a:moveTo>
                    <a:pt x="0" y="0"/>
                  </a:moveTo>
                  <a:lnTo>
                    <a:pt x="9144000" y="0"/>
                  </a:lnTo>
                  <a:lnTo>
                    <a:pt x="91440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891" y="2179319"/>
              <a:ext cx="3531108" cy="1763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91511"/>
              <a:ext cx="3536441" cy="17632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29610" y="2138045"/>
            <a:ext cx="26898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01</a:t>
            </a:r>
            <a:r>
              <a:rPr dirty="0" spc="975"/>
              <a:t> </a:t>
            </a:r>
            <a:r>
              <a:rPr dirty="0"/>
              <a:t>背景介绍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175" y="156845"/>
            <a:ext cx="3378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测试完备性衡量的重要性</a:t>
            </a:r>
            <a:endParaRPr sz="2400">
              <a:latin typeface="SimHei"/>
              <a:cs typeface="Sim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0485" y="1379855"/>
            <a:ext cx="1976755" cy="3763645"/>
            <a:chOff x="1340485" y="1379855"/>
            <a:chExt cx="1976755" cy="3763645"/>
          </a:xfrm>
        </p:grpSpPr>
        <p:sp>
          <p:nvSpPr>
            <p:cNvPr id="4" name="object 4"/>
            <p:cNvSpPr/>
            <p:nvPr/>
          </p:nvSpPr>
          <p:spPr>
            <a:xfrm>
              <a:off x="2296160" y="2252980"/>
              <a:ext cx="349250" cy="222250"/>
            </a:xfrm>
            <a:custGeom>
              <a:avLst/>
              <a:gdLst/>
              <a:ahLst/>
              <a:cxnLst/>
              <a:rect l="l" t="t" r="r" b="b"/>
              <a:pathLst>
                <a:path w="349250" h="222250">
                  <a:moveTo>
                    <a:pt x="0" y="221869"/>
                  </a:moveTo>
                  <a:lnTo>
                    <a:pt x="81673" y="29819"/>
                  </a:lnTo>
                  <a:lnTo>
                    <a:pt x="113884" y="465"/>
                  </a:lnTo>
                  <a:lnTo>
                    <a:pt x="118617" y="0"/>
                  </a:lnTo>
                  <a:lnTo>
                    <a:pt x="348856" y="14719"/>
                  </a:lnTo>
                  <a:lnTo>
                    <a:pt x="0" y="221869"/>
                  </a:lnTo>
                  <a:close/>
                </a:path>
              </a:pathLst>
            </a:custGeom>
            <a:solidFill>
              <a:srgbClr val="EA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94890" y="2075179"/>
              <a:ext cx="967740" cy="1079500"/>
            </a:xfrm>
            <a:custGeom>
              <a:avLst/>
              <a:gdLst/>
              <a:ahLst/>
              <a:cxnLst/>
              <a:rect l="l" t="t" r="r" b="b"/>
              <a:pathLst>
                <a:path w="967739" h="1079500">
                  <a:moveTo>
                    <a:pt x="716800" y="768972"/>
                  </a:moveTo>
                  <a:lnTo>
                    <a:pt x="671474" y="746709"/>
                  </a:lnTo>
                  <a:lnTo>
                    <a:pt x="638746" y="731405"/>
                  </a:lnTo>
                  <a:lnTo>
                    <a:pt x="620623" y="724446"/>
                  </a:lnTo>
                  <a:lnTo>
                    <a:pt x="599770" y="709790"/>
                  </a:lnTo>
                  <a:lnTo>
                    <a:pt x="553897" y="684720"/>
                  </a:lnTo>
                  <a:lnTo>
                    <a:pt x="508038" y="661022"/>
                  </a:lnTo>
                  <a:lnTo>
                    <a:pt x="487197" y="650494"/>
                  </a:lnTo>
                  <a:lnTo>
                    <a:pt x="398386" y="643128"/>
                  </a:lnTo>
                  <a:lnTo>
                    <a:pt x="398386" y="613702"/>
                  </a:lnTo>
                  <a:lnTo>
                    <a:pt x="364172" y="594855"/>
                  </a:lnTo>
                  <a:lnTo>
                    <a:pt x="334632" y="564743"/>
                  </a:lnTo>
                  <a:lnTo>
                    <a:pt x="312585" y="522605"/>
                  </a:lnTo>
                  <a:lnTo>
                    <a:pt x="300837" y="467677"/>
                  </a:lnTo>
                  <a:lnTo>
                    <a:pt x="302196" y="399199"/>
                  </a:lnTo>
                  <a:lnTo>
                    <a:pt x="323088" y="377190"/>
                  </a:lnTo>
                  <a:lnTo>
                    <a:pt x="347522" y="350266"/>
                  </a:lnTo>
                  <a:lnTo>
                    <a:pt x="367804" y="327494"/>
                  </a:lnTo>
                  <a:lnTo>
                    <a:pt x="376275" y="317881"/>
                  </a:lnTo>
                  <a:lnTo>
                    <a:pt x="383641" y="310527"/>
                  </a:lnTo>
                  <a:lnTo>
                    <a:pt x="398386" y="332600"/>
                  </a:lnTo>
                  <a:lnTo>
                    <a:pt x="398386" y="310527"/>
                  </a:lnTo>
                  <a:lnTo>
                    <a:pt x="398386" y="0"/>
                  </a:lnTo>
                  <a:lnTo>
                    <a:pt x="361530" y="0"/>
                  </a:lnTo>
                  <a:lnTo>
                    <a:pt x="338150" y="2768"/>
                  </a:lnTo>
                  <a:lnTo>
                    <a:pt x="291553" y="24841"/>
                  </a:lnTo>
                  <a:lnTo>
                    <a:pt x="27978" y="399199"/>
                  </a:lnTo>
                  <a:lnTo>
                    <a:pt x="8636" y="439902"/>
                  </a:lnTo>
                  <a:lnTo>
                    <a:pt x="0" y="480390"/>
                  </a:lnTo>
                  <a:lnTo>
                    <a:pt x="5880" y="525030"/>
                  </a:lnTo>
                  <a:lnTo>
                    <a:pt x="161404" y="953655"/>
                  </a:lnTo>
                  <a:lnTo>
                    <a:pt x="546544" y="1079119"/>
                  </a:lnTo>
                  <a:lnTo>
                    <a:pt x="702068" y="827824"/>
                  </a:lnTo>
                  <a:lnTo>
                    <a:pt x="716800" y="805751"/>
                  </a:lnTo>
                  <a:lnTo>
                    <a:pt x="716800" y="768972"/>
                  </a:lnTo>
                  <a:close/>
                </a:path>
                <a:path w="967739" h="1079500">
                  <a:moveTo>
                    <a:pt x="967460" y="65620"/>
                  </a:moveTo>
                  <a:lnTo>
                    <a:pt x="958608" y="31356"/>
                  </a:lnTo>
                  <a:lnTo>
                    <a:pt x="924763" y="13766"/>
                  </a:lnTo>
                  <a:lnTo>
                    <a:pt x="888149" y="7277"/>
                  </a:lnTo>
                  <a:lnTo>
                    <a:pt x="871004" y="6350"/>
                  </a:lnTo>
                  <a:lnTo>
                    <a:pt x="707669" y="183756"/>
                  </a:lnTo>
                  <a:lnTo>
                    <a:pt x="878395" y="176403"/>
                  </a:lnTo>
                  <a:lnTo>
                    <a:pt x="923645" y="155994"/>
                  </a:lnTo>
                  <a:lnTo>
                    <a:pt x="950772" y="118249"/>
                  </a:lnTo>
                  <a:lnTo>
                    <a:pt x="963980" y="81902"/>
                  </a:lnTo>
                  <a:lnTo>
                    <a:pt x="967460" y="65620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8310" y="1379855"/>
              <a:ext cx="1598930" cy="1000125"/>
            </a:xfrm>
            <a:custGeom>
              <a:avLst/>
              <a:gdLst/>
              <a:ahLst/>
              <a:cxnLst/>
              <a:rect l="l" t="t" r="r" b="b"/>
              <a:pathLst>
                <a:path w="1598929" h="1000125">
                  <a:moveTo>
                    <a:pt x="1465198" y="999731"/>
                  </a:moveTo>
                  <a:lnTo>
                    <a:pt x="451192" y="999731"/>
                  </a:lnTo>
                  <a:lnTo>
                    <a:pt x="408892" y="992969"/>
                  </a:lnTo>
                  <a:lnTo>
                    <a:pt x="372267" y="974108"/>
                  </a:lnTo>
                  <a:lnTo>
                    <a:pt x="343458" y="945289"/>
                  </a:lnTo>
                  <a:lnTo>
                    <a:pt x="324603" y="908650"/>
                  </a:lnTo>
                  <a:lnTo>
                    <a:pt x="317842" y="866330"/>
                  </a:lnTo>
                  <a:lnTo>
                    <a:pt x="317842" y="555320"/>
                  </a:lnTo>
                  <a:lnTo>
                    <a:pt x="281567" y="553956"/>
                  </a:lnTo>
                  <a:lnTo>
                    <a:pt x="238885" y="549317"/>
                  </a:lnTo>
                  <a:lnTo>
                    <a:pt x="189591" y="540586"/>
                  </a:lnTo>
                  <a:lnTo>
                    <a:pt x="133483" y="526943"/>
                  </a:lnTo>
                  <a:lnTo>
                    <a:pt x="70354" y="507570"/>
                  </a:lnTo>
                  <a:lnTo>
                    <a:pt x="0" y="481647"/>
                  </a:lnTo>
                  <a:lnTo>
                    <a:pt x="32003" y="472600"/>
                  </a:lnTo>
                  <a:lnTo>
                    <a:pt x="111829" y="448246"/>
                  </a:lnTo>
                  <a:lnTo>
                    <a:pt x="215201" y="412767"/>
                  </a:lnTo>
                  <a:lnTo>
                    <a:pt x="317842" y="370344"/>
                  </a:lnTo>
                  <a:lnTo>
                    <a:pt x="317842" y="140766"/>
                  </a:lnTo>
                  <a:lnTo>
                    <a:pt x="324603" y="97685"/>
                  </a:lnTo>
                  <a:lnTo>
                    <a:pt x="343458" y="59220"/>
                  </a:lnTo>
                  <a:lnTo>
                    <a:pt x="372267" y="28218"/>
                  </a:lnTo>
                  <a:lnTo>
                    <a:pt x="408892" y="7529"/>
                  </a:lnTo>
                  <a:lnTo>
                    <a:pt x="451192" y="0"/>
                  </a:lnTo>
                  <a:lnTo>
                    <a:pt x="1465198" y="0"/>
                  </a:lnTo>
                  <a:lnTo>
                    <a:pt x="1507497" y="7529"/>
                  </a:lnTo>
                  <a:lnTo>
                    <a:pt x="1544119" y="28218"/>
                  </a:lnTo>
                  <a:lnTo>
                    <a:pt x="1572925" y="59220"/>
                  </a:lnTo>
                  <a:lnTo>
                    <a:pt x="1591777" y="97685"/>
                  </a:lnTo>
                  <a:lnTo>
                    <a:pt x="1598536" y="140766"/>
                  </a:lnTo>
                  <a:lnTo>
                    <a:pt x="1598536" y="866330"/>
                  </a:lnTo>
                  <a:lnTo>
                    <a:pt x="1591777" y="908650"/>
                  </a:lnTo>
                  <a:lnTo>
                    <a:pt x="1572925" y="945289"/>
                  </a:lnTo>
                  <a:lnTo>
                    <a:pt x="1544119" y="974108"/>
                  </a:lnTo>
                  <a:lnTo>
                    <a:pt x="1507497" y="992969"/>
                  </a:lnTo>
                  <a:lnTo>
                    <a:pt x="1465198" y="999731"/>
                  </a:lnTo>
                  <a:close/>
                </a:path>
              </a:pathLst>
            </a:custGeom>
            <a:solidFill>
              <a:srgbClr val="0037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835" y="2191753"/>
              <a:ext cx="540385" cy="956310"/>
            </a:xfrm>
            <a:custGeom>
              <a:avLst/>
              <a:gdLst/>
              <a:ahLst/>
              <a:cxnLst/>
              <a:rect l="l" t="t" r="r" b="b"/>
              <a:pathLst>
                <a:path w="540385" h="956310">
                  <a:moveTo>
                    <a:pt x="540156" y="96862"/>
                  </a:moveTo>
                  <a:lnTo>
                    <a:pt x="530085" y="58750"/>
                  </a:lnTo>
                  <a:lnTo>
                    <a:pt x="504698" y="26174"/>
                  </a:lnTo>
                  <a:lnTo>
                    <a:pt x="466115" y="3314"/>
                  </a:lnTo>
                  <a:lnTo>
                    <a:pt x="426834" y="0"/>
                  </a:lnTo>
                  <a:lnTo>
                    <a:pt x="389547" y="11315"/>
                  </a:lnTo>
                  <a:lnTo>
                    <a:pt x="359156" y="35217"/>
                  </a:lnTo>
                  <a:lnTo>
                    <a:pt x="340575" y="69608"/>
                  </a:lnTo>
                  <a:lnTo>
                    <a:pt x="215049" y="425081"/>
                  </a:lnTo>
                  <a:lnTo>
                    <a:pt x="200190" y="444766"/>
                  </a:lnTo>
                  <a:lnTo>
                    <a:pt x="157505" y="482460"/>
                  </a:lnTo>
                  <a:lnTo>
                    <a:pt x="89827" y="506196"/>
                  </a:lnTo>
                  <a:lnTo>
                    <a:pt x="0" y="483997"/>
                  </a:lnTo>
                  <a:lnTo>
                    <a:pt x="0" y="521220"/>
                  </a:lnTo>
                  <a:lnTo>
                    <a:pt x="8102" y="528307"/>
                  </a:lnTo>
                  <a:lnTo>
                    <a:pt x="25958" y="544385"/>
                  </a:lnTo>
                  <a:lnTo>
                    <a:pt x="43802" y="561784"/>
                  </a:lnTo>
                  <a:lnTo>
                    <a:pt x="51917" y="572770"/>
                  </a:lnTo>
                  <a:lnTo>
                    <a:pt x="64973" y="579628"/>
                  </a:lnTo>
                  <a:lnTo>
                    <a:pt x="89890" y="588619"/>
                  </a:lnTo>
                  <a:lnTo>
                    <a:pt x="155765" y="609993"/>
                  </a:lnTo>
                  <a:lnTo>
                    <a:pt x="155765" y="624713"/>
                  </a:lnTo>
                  <a:lnTo>
                    <a:pt x="346786" y="690994"/>
                  </a:lnTo>
                  <a:lnTo>
                    <a:pt x="252387" y="741819"/>
                  </a:lnTo>
                  <a:lnTo>
                    <a:pt x="133350" y="882535"/>
                  </a:lnTo>
                  <a:lnTo>
                    <a:pt x="178092" y="956183"/>
                  </a:lnTo>
                  <a:lnTo>
                    <a:pt x="251701" y="861593"/>
                  </a:lnTo>
                  <a:lnTo>
                    <a:pt x="305193" y="775944"/>
                  </a:lnTo>
                  <a:lnTo>
                    <a:pt x="337807" y="713828"/>
                  </a:lnTo>
                  <a:lnTo>
                    <a:pt x="348856" y="689876"/>
                  </a:lnTo>
                  <a:lnTo>
                    <a:pt x="348348" y="690156"/>
                  </a:lnTo>
                  <a:lnTo>
                    <a:pt x="409600" y="506196"/>
                  </a:lnTo>
                  <a:lnTo>
                    <a:pt x="532765" y="136283"/>
                  </a:lnTo>
                  <a:lnTo>
                    <a:pt x="540156" y="96862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2560" y="2225163"/>
              <a:ext cx="171056" cy="1607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40485" y="3030855"/>
              <a:ext cx="1244600" cy="2112645"/>
            </a:xfrm>
            <a:custGeom>
              <a:avLst/>
              <a:gdLst/>
              <a:ahLst/>
              <a:cxnLst/>
              <a:rect l="l" t="t" r="r" b="b"/>
              <a:pathLst>
                <a:path w="1244600" h="2112645">
                  <a:moveTo>
                    <a:pt x="524491" y="2112645"/>
                  </a:moveTo>
                  <a:lnTo>
                    <a:pt x="282363" y="2112645"/>
                  </a:lnTo>
                  <a:lnTo>
                    <a:pt x="0" y="2011641"/>
                  </a:lnTo>
                  <a:lnTo>
                    <a:pt x="747763" y="0"/>
                  </a:lnTo>
                  <a:lnTo>
                    <a:pt x="1244206" y="177457"/>
                  </a:lnTo>
                  <a:lnTo>
                    <a:pt x="524491" y="2112645"/>
                  </a:lnTo>
                  <a:close/>
                </a:path>
              </a:pathLst>
            </a:custGeom>
            <a:solidFill>
              <a:srgbClr val="18A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21989" y="3228975"/>
              <a:ext cx="59055" cy="141605"/>
            </a:xfrm>
            <a:custGeom>
              <a:avLst/>
              <a:gdLst/>
              <a:ahLst/>
              <a:cxnLst/>
              <a:rect l="l" t="t" r="r" b="b"/>
              <a:pathLst>
                <a:path w="59054" h="141604">
                  <a:moveTo>
                    <a:pt x="58674" y="141211"/>
                  </a:moveTo>
                  <a:lnTo>
                    <a:pt x="0" y="0"/>
                  </a:lnTo>
                  <a:lnTo>
                    <a:pt x="58674" y="141211"/>
                  </a:lnTo>
                  <a:close/>
                </a:path>
              </a:pathLst>
            </a:custGeom>
            <a:solidFill>
              <a:srgbClr val="9B1F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3413759" y="3176904"/>
            <a:ext cx="53975" cy="127000"/>
          </a:xfrm>
          <a:custGeom>
            <a:avLst/>
            <a:gdLst/>
            <a:ahLst/>
            <a:cxnLst/>
            <a:rect l="l" t="t" r="r" b="b"/>
            <a:pathLst>
              <a:path w="53975" h="127000">
                <a:moveTo>
                  <a:pt x="53568" y="126606"/>
                </a:moveTo>
                <a:lnTo>
                  <a:pt x="0" y="0"/>
                </a:lnTo>
                <a:lnTo>
                  <a:pt x="53568" y="126606"/>
                </a:lnTo>
                <a:close/>
              </a:path>
            </a:pathLst>
          </a:custGeom>
          <a:solidFill>
            <a:srgbClr val="9B1F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21535" y="1487804"/>
            <a:ext cx="1168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测试用例已 执行完成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33140" y="1602105"/>
            <a:ext cx="1968500" cy="3541395"/>
            <a:chOff x="3533140" y="1602105"/>
            <a:chExt cx="1968500" cy="3541395"/>
          </a:xfrm>
        </p:grpSpPr>
        <p:sp>
          <p:nvSpPr>
            <p:cNvPr id="14" name="object 14"/>
            <p:cNvSpPr/>
            <p:nvPr/>
          </p:nvSpPr>
          <p:spPr>
            <a:xfrm>
              <a:off x="3583940" y="3140075"/>
              <a:ext cx="44450" cy="95250"/>
            </a:xfrm>
            <a:custGeom>
              <a:avLst/>
              <a:gdLst/>
              <a:ahLst/>
              <a:cxnLst/>
              <a:rect l="l" t="t" r="r" b="b"/>
              <a:pathLst>
                <a:path w="44450" h="95250">
                  <a:moveTo>
                    <a:pt x="44069" y="94868"/>
                  </a:moveTo>
                  <a:lnTo>
                    <a:pt x="0" y="0"/>
                  </a:lnTo>
                  <a:lnTo>
                    <a:pt x="44069" y="94868"/>
                  </a:lnTo>
                  <a:close/>
                </a:path>
              </a:pathLst>
            </a:custGeom>
            <a:solidFill>
              <a:srgbClr val="9B1F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17390" y="3006725"/>
              <a:ext cx="222250" cy="361950"/>
            </a:xfrm>
            <a:custGeom>
              <a:avLst/>
              <a:gdLst/>
              <a:ahLst/>
              <a:cxnLst/>
              <a:rect l="l" t="t" r="r" b="b"/>
              <a:pathLst>
                <a:path w="222250" h="361950">
                  <a:moveTo>
                    <a:pt x="183883" y="361569"/>
                  </a:moveTo>
                  <a:lnTo>
                    <a:pt x="0" y="0"/>
                  </a:lnTo>
                  <a:lnTo>
                    <a:pt x="205854" y="110858"/>
                  </a:lnTo>
                  <a:lnTo>
                    <a:pt x="209234" y="113616"/>
                  </a:lnTo>
                  <a:lnTo>
                    <a:pt x="216120" y="121916"/>
                  </a:lnTo>
                  <a:lnTo>
                    <a:pt x="221633" y="135793"/>
                  </a:lnTo>
                  <a:lnTo>
                    <a:pt x="220891" y="155282"/>
                  </a:lnTo>
                  <a:lnTo>
                    <a:pt x="183883" y="361569"/>
                  </a:lnTo>
                  <a:close/>
                </a:path>
              </a:pathLst>
            </a:custGeom>
            <a:solidFill>
              <a:srgbClr val="EA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33215" y="2709405"/>
              <a:ext cx="800100" cy="1200785"/>
            </a:xfrm>
            <a:custGeom>
              <a:avLst/>
              <a:gdLst/>
              <a:ahLst/>
              <a:cxnLst/>
              <a:rect l="l" t="t" r="r" b="b"/>
              <a:pathLst>
                <a:path w="800100" h="1200785">
                  <a:moveTo>
                    <a:pt x="339331" y="260743"/>
                  </a:moveTo>
                  <a:lnTo>
                    <a:pt x="302120" y="24904"/>
                  </a:lnTo>
                  <a:lnTo>
                    <a:pt x="286804" y="16611"/>
                  </a:lnTo>
                  <a:lnTo>
                    <a:pt x="251434" y="2768"/>
                  </a:lnTo>
                  <a:lnTo>
                    <a:pt x="211848" y="0"/>
                  </a:lnTo>
                  <a:lnTo>
                    <a:pt x="183896" y="24904"/>
                  </a:lnTo>
                  <a:lnTo>
                    <a:pt x="177914" y="40449"/>
                  </a:lnTo>
                  <a:lnTo>
                    <a:pt x="169202" y="77406"/>
                  </a:lnTo>
                  <a:lnTo>
                    <a:pt x="171615" y="121310"/>
                  </a:lnTo>
                  <a:lnTo>
                    <a:pt x="199009" y="157683"/>
                  </a:lnTo>
                  <a:lnTo>
                    <a:pt x="339331" y="260743"/>
                  </a:lnTo>
                  <a:close/>
                </a:path>
                <a:path w="800100" h="1200785">
                  <a:moveTo>
                    <a:pt x="799706" y="808659"/>
                  </a:moveTo>
                  <a:lnTo>
                    <a:pt x="799223" y="794880"/>
                  </a:lnTo>
                  <a:lnTo>
                    <a:pt x="790803" y="550379"/>
                  </a:lnTo>
                  <a:lnTo>
                    <a:pt x="784961" y="380390"/>
                  </a:lnTo>
                  <a:lnTo>
                    <a:pt x="779995" y="350850"/>
                  </a:lnTo>
                  <a:lnTo>
                    <a:pt x="767397" y="327596"/>
                  </a:lnTo>
                  <a:lnTo>
                    <a:pt x="750582" y="308470"/>
                  </a:lnTo>
                  <a:lnTo>
                    <a:pt x="732967" y="291325"/>
                  </a:lnTo>
                  <a:lnTo>
                    <a:pt x="710857" y="276999"/>
                  </a:lnTo>
                  <a:lnTo>
                    <a:pt x="703478" y="276999"/>
                  </a:lnTo>
                  <a:lnTo>
                    <a:pt x="525767" y="557733"/>
                  </a:lnTo>
                  <a:lnTo>
                    <a:pt x="547890" y="550379"/>
                  </a:lnTo>
                  <a:lnTo>
                    <a:pt x="563435" y="628142"/>
                  </a:lnTo>
                  <a:lnTo>
                    <a:pt x="541909" y="712495"/>
                  </a:lnTo>
                  <a:lnTo>
                    <a:pt x="510082" y="749693"/>
                  </a:lnTo>
                  <a:lnTo>
                    <a:pt x="475754" y="774598"/>
                  </a:lnTo>
                  <a:lnTo>
                    <a:pt x="440169" y="789038"/>
                  </a:lnTo>
                  <a:lnTo>
                    <a:pt x="404558" y="794880"/>
                  </a:lnTo>
                  <a:lnTo>
                    <a:pt x="370166" y="793953"/>
                  </a:lnTo>
                  <a:lnTo>
                    <a:pt x="355041" y="816025"/>
                  </a:lnTo>
                  <a:lnTo>
                    <a:pt x="281698" y="779233"/>
                  </a:lnTo>
                  <a:lnTo>
                    <a:pt x="153352" y="766495"/>
                  </a:lnTo>
                  <a:lnTo>
                    <a:pt x="125717" y="764133"/>
                  </a:lnTo>
                  <a:lnTo>
                    <a:pt x="22110" y="749414"/>
                  </a:lnTo>
                  <a:lnTo>
                    <a:pt x="0" y="779233"/>
                  </a:lnTo>
                  <a:lnTo>
                    <a:pt x="0" y="1104112"/>
                  </a:lnTo>
                  <a:lnTo>
                    <a:pt x="392290" y="1200543"/>
                  </a:lnTo>
                  <a:lnTo>
                    <a:pt x="747712" y="927150"/>
                  </a:lnTo>
                  <a:lnTo>
                    <a:pt x="777760" y="889863"/>
                  </a:lnTo>
                  <a:lnTo>
                    <a:pt x="793203" y="851217"/>
                  </a:lnTo>
                  <a:lnTo>
                    <a:pt x="798893" y="820915"/>
                  </a:lnTo>
                  <a:lnTo>
                    <a:pt x="799211" y="816025"/>
                  </a:lnTo>
                  <a:lnTo>
                    <a:pt x="799706" y="808659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33140" y="1602105"/>
              <a:ext cx="1968500" cy="1879600"/>
            </a:xfrm>
            <a:custGeom>
              <a:avLst/>
              <a:gdLst/>
              <a:ahLst/>
              <a:cxnLst/>
              <a:rect l="l" t="t" r="r" b="b"/>
              <a:pathLst>
                <a:path w="1968500" h="1879600">
                  <a:moveTo>
                    <a:pt x="1590929" y="1879206"/>
                  </a:moveTo>
                  <a:lnTo>
                    <a:pt x="983856" y="1553997"/>
                  </a:lnTo>
                  <a:lnTo>
                    <a:pt x="377189" y="1879206"/>
                  </a:lnTo>
                  <a:lnTo>
                    <a:pt x="495808" y="1198930"/>
                  </a:lnTo>
                  <a:lnTo>
                    <a:pt x="0" y="717880"/>
                  </a:lnTo>
                  <a:lnTo>
                    <a:pt x="680720" y="621753"/>
                  </a:lnTo>
                  <a:lnTo>
                    <a:pt x="983856" y="0"/>
                  </a:lnTo>
                  <a:lnTo>
                    <a:pt x="1287005" y="621753"/>
                  </a:lnTo>
                  <a:lnTo>
                    <a:pt x="1968106" y="717880"/>
                  </a:lnTo>
                  <a:lnTo>
                    <a:pt x="1479664" y="1198930"/>
                  </a:lnTo>
                  <a:lnTo>
                    <a:pt x="1590929" y="1879206"/>
                  </a:lnTo>
                  <a:close/>
                </a:path>
              </a:pathLst>
            </a:custGeom>
            <a:solidFill>
              <a:srgbClr val="FDC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21975" y="2848940"/>
              <a:ext cx="417830" cy="958215"/>
            </a:xfrm>
            <a:custGeom>
              <a:avLst/>
              <a:gdLst/>
              <a:ahLst/>
              <a:cxnLst/>
              <a:rect l="l" t="t" r="r" b="b"/>
              <a:pathLst>
                <a:path w="417829" h="958214">
                  <a:moveTo>
                    <a:pt x="90233" y="921169"/>
                  </a:moveTo>
                  <a:lnTo>
                    <a:pt x="68300" y="735596"/>
                  </a:lnTo>
                  <a:lnTo>
                    <a:pt x="9423" y="639114"/>
                  </a:lnTo>
                  <a:lnTo>
                    <a:pt x="6273" y="666038"/>
                  </a:lnTo>
                  <a:lnTo>
                    <a:pt x="1054" y="737501"/>
                  </a:lnTo>
                  <a:lnTo>
                    <a:pt x="0" y="839520"/>
                  </a:lnTo>
                  <a:lnTo>
                    <a:pt x="9423" y="958126"/>
                  </a:lnTo>
                  <a:lnTo>
                    <a:pt x="90233" y="921169"/>
                  </a:lnTo>
                  <a:close/>
                </a:path>
                <a:path w="417829" h="958214">
                  <a:moveTo>
                    <a:pt x="417245" y="654431"/>
                  </a:moveTo>
                  <a:lnTo>
                    <a:pt x="327736" y="625932"/>
                  </a:lnTo>
                  <a:lnTo>
                    <a:pt x="281774" y="570382"/>
                  </a:lnTo>
                  <a:lnTo>
                    <a:pt x="264845" y="516229"/>
                  </a:lnTo>
                  <a:lnTo>
                    <a:pt x="262432" y="491858"/>
                  </a:lnTo>
                  <a:lnTo>
                    <a:pt x="351066" y="121323"/>
                  </a:lnTo>
                  <a:lnTo>
                    <a:pt x="353822" y="81940"/>
                  </a:lnTo>
                  <a:lnTo>
                    <a:pt x="341528" y="45427"/>
                  </a:lnTo>
                  <a:lnTo>
                    <a:pt x="315518" y="17272"/>
                  </a:lnTo>
                  <a:lnTo>
                    <a:pt x="277139" y="2984"/>
                  </a:lnTo>
                  <a:lnTo>
                    <a:pt x="237731" y="0"/>
                  </a:lnTo>
                  <a:lnTo>
                    <a:pt x="200494" y="12255"/>
                  </a:lnTo>
                  <a:lnTo>
                    <a:pt x="170243" y="38404"/>
                  </a:lnTo>
                  <a:lnTo>
                    <a:pt x="151739" y="77089"/>
                  </a:lnTo>
                  <a:lnTo>
                    <a:pt x="11239" y="639686"/>
                  </a:lnTo>
                  <a:lnTo>
                    <a:pt x="210959" y="691286"/>
                  </a:lnTo>
                  <a:lnTo>
                    <a:pt x="218313" y="676541"/>
                  </a:lnTo>
                  <a:lnTo>
                    <a:pt x="253009" y="683171"/>
                  </a:lnTo>
                  <a:lnTo>
                    <a:pt x="286321" y="690562"/>
                  </a:lnTo>
                  <a:lnTo>
                    <a:pt x="311365" y="696569"/>
                  </a:lnTo>
                  <a:lnTo>
                    <a:pt x="321259" y="699046"/>
                  </a:lnTo>
                  <a:lnTo>
                    <a:pt x="335902" y="697839"/>
                  </a:lnTo>
                  <a:lnTo>
                    <a:pt x="395185" y="691286"/>
                  </a:lnTo>
                  <a:lnTo>
                    <a:pt x="403999" y="676541"/>
                  </a:lnTo>
                  <a:lnTo>
                    <a:pt x="417245" y="654431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9265" y="2876041"/>
              <a:ext cx="171056" cy="1671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4727" y="3835400"/>
              <a:ext cx="793115" cy="1308100"/>
            </a:xfrm>
            <a:custGeom>
              <a:avLst/>
              <a:gdLst/>
              <a:ahLst/>
              <a:cxnLst/>
              <a:rect l="l" t="t" r="r" b="b"/>
              <a:pathLst>
                <a:path w="793114" h="1308100">
                  <a:moveTo>
                    <a:pt x="535323" y="1308100"/>
                  </a:moveTo>
                  <a:lnTo>
                    <a:pt x="0" y="1308100"/>
                  </a:lnTo>
                  <a:lnTo>
                    <a:pt x="281114" y="0"/>
                  </a:lnTo>
                  <a:lnTo>
                    <a:pt x="792594" y="110959"/>
                  </a:lnTo>
                  <a:lnTo>
                    <a:pt x="535323" y="1308100"/>
                  </a:lnTo>
                  <a:close/>
                </a:path>
              </a:pathLst>
            </a:custGeom>
            <a:solidFill>
              <a:srgbClr val="3E7B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932554" y="2277110"/>
            <a:ext cx="1168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自动化用例 都通过了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17209" y="2551429"/>
            <a:ext cx="193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uFill>
                  <a:solidFill>
                    <a:srgbClr val="EBC19C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sz="1800" spc="-30">
                <a:uFill>
                  <a:solidFill>
                    <a:srgbClr val="EBC19C"/>
                  </a:solidFill>
                </a:uFill>
                <a:latin typeface="Times New Roman"/>
                <a:cs typeface="Times New Roman"/>
              </a:rPr>
              <a:t> 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36234" y="949325"/>
            <a:ext cx="1960880" cy="4115435"/>
            <a:chOff x="5436234" y="949325"/>
            <a:chExt cx="1960880" cy="4115435"/>
          </a:xfrm>
        </p:grpSpPr>
        <p:sp>
          <p:nvSpPr>
            <p:cNvPr id="24" name="object 24"/>
            <p:cNvSpPr/>
            <p:nvPr/>
          </p:nvSpPr>
          <p:spPr>
            <a:xfrm>
              <a:off x="6095364" y="2091055"/>
              <a:ext cx="347980" cy="222250"/>
            </a:xfrm>
            <a:custGeom>
              <a:avLst/>
              <a:gdLst/>
              <a:ahLst/>
              <a:cxnLst/>
              <a:rect l="l" t="t" r="r" b="b"/>
              <a:pathLst>
                <a:path w="347979" h="222250">
                  <a:moveTo>
                    <a:pt x="347586" y="221869"/>
                  </a:moveTo>
                  <a:lnTo>
                    <a:pt x="0" y="14719"/>
                  </a:lnTo>
                  <a:lnTo>
                    <a:pt x="229146" y="0"/>
                  </a:lnTo>
                  <a:lnTo>
                    <a:pt x="233857" y="459"/>
                  </a:lnTo>
                  <a:lnTo>
                    <a:pt x="244773" y="3678"/>
                  </a:lnTo>
                  <a:lnTo>
                    <a:pt x="257071" y="12414"/>
                  </a:lnTo>
                  <a:lnTo>
                    <a:pt x="265925" y="29425"/>
                  </a:lnTo>
                  <a:lnTo>
                    <a:pt x="347586" y="221869"/>
                  </a:lnTo>
                  <a:close/>
                </a:path>
              </a:pathLst>
            </a:custGeom>
            <a:solidFill>
              <a:srgbClr val="EAB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77941" y="1913254"/>
              <a:ext cx="967740" cy="1079500"/>
            </a:xfrm>
            <a:custGeom>
              <a:avLst/>
              <a:gdLst/>
              <a:ahLst/>
              <a:cxnLst/>
              <a:rect l="l" t="t" r="r" b="b"/>
              <a:pathLst>
                <a:path w="967740" h="1079500">
                  <a:moveTo>
                    <a:pt x="257987" y="183756"/>
                  </a:moveTo>
                  <a:lnTo>
                    <a:pt x="95770" y="6350"/>
                  </a:lnTo>
                  <a:lnTo>
                    <a:pt x="78740" y="7277"/>
                  </a:lnTo>
                  <a:lnTo>
                    <a:pt x="42379" y="13766"/>
                  </a:lnTo>
                  <a:lnTo>
                    <a:pt x="8763" y="31356"/>
                  </a:lnTo>
                  <a:lnTo>
                    <a:pt x="0" y="65620"/>
                  </a:lnTo>
                  <a:lnTo>
                    <a:pt x="3441" y="81902"/>
                  </a:lnTo>
                  <a:lnTo>
                    <a:pt x="16548" y="118249"/>
                  </a:lnTo>
                  <a:lnTo>
                    <a:pt x="43484" y="155994"/>
                  </a:lnTo>
                  <a:lnTo>
                    <a:pt x="88430" y="176403"/>
                  </a:lnTo>
                  <a:lnTo>
                    <a:pt x="257987" y="183756"/>
                  </a:lnTo>
                  <a:close/>
                </a:path>
                <a:path w="967740" h="1079500">
                  <a:moveTo>
                    <a:pt x="967320" y="481380"/>
                  </a:moveTo>
                  <a:lnTo>
                    <a:pt x="958672" y="443534"/>
                  </a:lnTo>
                  <a:lnTo>
                    <a:pt x="945807" y="416737"/>
                  </a:lnTo>
                  <a:lnTo>
                    <a:pt x="939203" y="406552"/>
                  </a:lnTo>
                  <a:lnTo>
                    <a:pt x="878141" y="317881"/>
                  </a:lnTo>
                  <a:lnTo>
                    <a:pt x="694994" y="51879"/>
                  </a:lnTo>
                  <a:lnTo>
                    <a:pt x="675767" y="29133"/>
                  </a:lnTo>
                  <a:lnTo>
                    <a:pt x="653211" y="14770"/>
                  </a:lnTo>
                  <a:lnTo>
                    <a:pt x="629348" y="5994"/>
                  </a:lnTo>
                  <a:lnTo>
                    <a:pt x="606221" y="0"/>
                  </a:lnTo>
                  <a:lnTo>
                    <a:pt x="569010" y="0"/>
                  </a:lnTo>
                  <a:lnTo>
                    <a:pt x="569010" y="339953"/>
                  </a:lnTo>
                  <a:lnTo>
                    <a:pt x="583730" y="317881"/>
                  </a:lnTo>
                  <a:lnTo>
                    <a:pt x="591096" y="317881"/>
                  </a:lnTo>
                  <a:lnTo>
                    <a:pt x="599554" y="327494"/>
                  </a:lnTo>
                  <a:lnTo>
                    <a:pt x="619874" y="350266"/>
                  </a:lnTo>
                  <a:lnTo>
                    <a:pt x="644410" y="377190"/>
                  </a:lnTo>
                  <a:lnTo>
                    <a:pt x="665530" y="399199"/>
                  </a:lnTo>
                  <a:lnTo>
                    <a:pt x="666686" y="467588"/>
                  </a:lnTo>
                  <a:lnTo>
                    <a:pt x="654824" y="522884"/>
                  </a:lnTo>
                  <a:lnTo>
                    <a:pt x="632726" y="566140"/>
                  </a:lnTo>
                  <a:lnTo>
                    <a:pt x="603199" y="598385"/>
                  </a:lnTo>
                  <a:lnTo>
                    <a:pt x="569010" y="620674"/>
                  </a:lnTo>
                  <a:lnTo>
                    <a:pt x="569010" y="650494"/>
                  </a:lnTo>
                  <a:lnTo>
                    <a:pt x="480237" y="657847"/>
                  </a:lnTo>
                  <a:lnTo>
                    <a:pt x="413562" y="688390"/>
                  </a:lnTo>
                  <a:lnTo>
                    <a:pt x="367715" y="710933"/>
                  </a:lnTo>
                  <a:lnTo>
                    <a:pt x="346887" y="724446"/>
                  </a:lnTo>
                  <a:lnTo>
                    <a:pt x="328752" y="732561"/>
                  </a:lnTo>
                  <a:lnTo>
                    <a:pt x="296049" y="750392"/>
                  </a:lnTo>
                  <a:lnTo>
                    <a:pt x="264731" y="768223"/>
                  </a:lnTo>
                  <a:lnTo>
                    <a:pt x="250748" y="776325"/>
                  </a:lnTo>
                  <a:lnTo>
                    <a:pt x="250748" y="805751"/>
                  </a:lnTo>
                  <a:lnTo>
                    <a:pt x="265480" y="827824"/>
                  </a:lnTo>
                  <a:lnTo>
                    <a:pt x="421309" y="1079119"/>
                  </a:lnTo>
                  <a:lnTo>
                    <a:pt x="805853" y="953655"/>
                  </a:lnTo>
                  <a:lnTo>
                    <a:pt x="961301" y="524649"/>
                  </a:lnTo>
                  <a:lnTo>
                    <a:pt x="967320" y="481380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36234" y="949325"/>
              <a:ext cx="1776730" cy="1497330"/>
            </a:xfrm>
            <a:custGeom>
              <a:avLst/>
              <a:gdLst/>
              <a:ahLst/>
              <a:cxnLst/>
              <a:rect l="l" t="t" r="r" b="b"/>
              <a:pathLst>
                <a:path w="1776729" h="1497330">
                  <a:moveTo>
                    <a:pt x="769924" y="1496936"/>
                  </a:moveTo>
                  <a:lnTo>
                    <a:pt x="721558" y="1495470"/>
                  </a:lnTo>
                  <a:lnTo>
                    <a:pt x="673945" y="1491131"/>
                  </a:lnTo>
                  <a:lnTo>
                    <a:pt x="627180" y="1484004"/>
                  </a:lnTo>
                  <a:lnTo>
                    <a:pt x="581355" y="1474175"/>
                  </a:lnTo>
                  <a:lnTo>
                    <a:pt x="536564" y="1461731"/>
                  </a:lnTo>
                  <a:lnTo>
                    <a:pt x="492899" y="1446757"/>
                  </a:lnTo>
                  <a:lnTo>
                    <a:pt x="450456" y="1429339"/>
                  </a:lnTo>
                  <a:lnTo>
                    <a:pt x="409326" y="1409563"/>
                  </a:lnTo>
                  <a:lnTo>
                    <a:pt x="369603" y="1387516"/>
                  </a:lnTo>
                  <a:lnTo>
                    <a:pt x="331380" y="1363283"/>
                  </a:lnTo>
                  <a:lnTo>
                    <a:pt x="294751" y="1336950"/>
                  </a:lnTo>
                  <a:lnTo>
                    <a:pt x="259809" y="1308603"/>
                  </a:lnTo>
                  <a:lnTo>
                    <a:pt x="226647" y="1278329"/>
                  </a:lnTo>
                  <a:lnTo>
                    <a:pt x="195359" y="1246213"/>
                  </a:lnTo>
                  <a:lnTo>
                    <a:pt x="166037" y="1212342"/>
                  </a:lnTo>
                  <a:lnTo>
                    <a:pt x="138776" y="1176800"/>
                  </a:lnTo>
                  <a:lnTo>
                    <a:pt x="113668" y="1139675"/>
                  </a:lnTo>
                  <a:lnTo>
                    <a:pt x="90807" y="1101053"/>
                  </a:lnTo>
                  <a:lnTo>
                    <a:pt x="70286" y="1061018"/>
                  </a:lnTo>
                  <a:lnTo>
                    <a:pt x="52198" y="1019658"/>
                  </a:lnTo>
                  <a:lnTo>
                    <a:pt x="36637" y="977058"/>
                  </a:lnTo>
                  <a:lnTo>
                    <a:pt x="23697" y="933305"/>
                  </a:lnTo>
                  <a:lnTo>
                    <a:pt x="13469" y="888484"/>
                  </a:lnTo>
                  <a:lnTo>
                    <a:pt x="6048" y="842681"/>
                  </a:lnTo>
                  <a:lnTo>
                    <a:pt x="1527" y="795982"/>
                  </a:lnTo>
                  <a:lnTo>
                    <a:pt x="0" y="748474"/>
                  </a:lnTo>
                  <a:lnTo>
                    <a:pt x="1527" y="700966"/>
                  </a:lnTo>
                  <a:lnTo>
                    <a:pt x="6048" y="654267"/>
                  </a:lnTo>
                  <a:lnTo>
                    <a:pt x="13469" y="608464"/>
                  </a:lnTo>
                  <a:lnTo>
                    <a:pt x="23697" y="563642"/>
                  </a:lnTo>
                  <a:lnTo>
                    <a:pt x="36637" y="519889"/>
                  </a:lnTo>
                  <a:lnTo>
                    <a:pt x="52198" y="477288"/>
                  </a:lnTo>
                  <a:lnTo>
                    <a:pt x="70286" y="435928"/>
                  </a:lnTo>
                  <a:lnTo>
                    <a:pt x="90807" y="395893"/>
                  </a:lnTo>
                  <a:lnTo>
                    <a:pt x="113668" y="357269"/>
                  </a:lnTo>
                  <a:lnTo>
                    <a:pt x="138776" y="320144"/>
                  </a:lnTo>
                  <a:lnTo>
                    <a:pt x="166037" y="284602"/>
                  </a:lnTo>
                  <a:lnTo>
                    <a:pt x="195359" y="250729"/>
                  </a:lnTo>
                  <a:lnTo>
                    <a:pt x="226647" y="218613"/>
                  </a:lnTo>
                  <a:lnTo>
                    <a:pt x="259809" y="188338"/>
                  </a:lnTo>
                  <a:lnTo>
                    <a:pt x="294751" y="159990"/>
                  </a:lnTo>
                  <a:lnTo>
                    <a:pt x="331380" y="133657"/>
                  </a:lnTo>
                  <a:lnTo>
                    <a:pt x="369603" y="109423"/>
                  </a:lnTo>
                  <a:lnTo>
                    <a:pt x="409326" y="87375"/>
                  </a:lnTo>
                  <a:lnTo>
                    <a:pt x="450456" y="67599"/>
                  </a:lnTo>
                  <a:lnTo>
                    <a:pt x="492899" y="50180"/>
                  </a:lnTo>
                  <a:lnTo>
                    <a:pt x="536564" y="35206"/>
                  </a:lnTo>
                  <a:lnTo>
                    <a:pt x="581355" y="22761"/>
                  </a:lnTo>
                  <a:lnTo>
                    <a:pt x="627180" y="12932"/>
                  </a:lnTo>
                  <a:lnTo>
                    <a:pt x="673945" y="5805"/>
                  </a:lnTo>
                  <a:lnTo>
                    <a:pt x="721558" y="1465"/>
                  </a:lnTo>
                  <a:lnTo>
                    <a:pt x="769924" y="0"/>
                  </a:lnTo>
                  <a:lnTo>
                    <a:pt x="818248" y="1465"/>
                  </a:lnTo>
                  <a:lnTo>
                    <a:pt x="865822" y="5805"/>
                  </a:lnTo>
                  <a:lnTo>
                    <a:pt x="912552" y="12932"/>
                  </a:lnTo>
                  <a:lnTo>
                    <a:pt x="958344" y="22761"/>
                  </a:lnTo>
                  <a:lnTo>
                    <a:pt x="1003105" y="35206"/>
                  </a:lnTo>
                  <a:lnTo>
                    <a:pt x="1046742" y="50180"/>
                  </a:lnTo>
                  <a:lnTo>
                    <a:pt x="1089161" y="67599"/>
                  </a:lnTo>
                  <a:lnTo>
                    <a:pt x="1130268" y="87375"/>
                  </a:lnTo>
                  <a:lnTo>
                    <a:pt x="1169971" y="109423"/>
                  </a:lnTo>
                  <a:lnTo>
                    <a:pt x="1208176" y="133657"/>
                  </a:lnTo>
                  <a:lnTo>
                    <a:pt x="1244790" y="159990"/>
                  </a:lnTo>
                  <a:lnTo>
                    <a:pt x="1279718" y="188338"/>
                  </a:lnTo>
                  <a:lnTo>
                    <a:pt x="1312868" y="218613"/>
                  </a:lnTo>
                  <a:lnTo>
                    <a:pt x="1344147" y="250729"/>
                  </a:lnTo>
                  <a:lnTo>
                    <a:pt x="1373459" y="284602"/>
                  </a:lnTo>
                  <a:lnTo>
                    <a:pt x="1400714" y="320144"/>
                  </a:lnTo>
                  <a:lnTo>
                    <a:pt x="1425815" y="357269"/>
                  </a:lnTo>
                  <a:lnTo>
                    <a:pt x="1448672" y="395893"/>
                  </a:lnTo>
                  <a:lnTo>
                    <a:pt x="1469189" y="435928"/>
                  </a:lnTo>
                  <a:lnTo>
                    <a:pt x="1487274" y="477288"/>
                  </a:lnTo>
                  <a:lnTo>
                    <a:pt x="1502833" y="519889"/>
                  </a:lnTo>
                  <a:lnTo>
                    <a:pt x="1515772" y="563642"/>
                  </a:lnTo>
                  <a:lnTo>
                    <a:pt x="1525999" y="608464"/>
                  </a:lnTo>
                  <a:lnTo>
                    <a:pt x="1533420" y="654267"/>
                  </a:lnTo>
                  <a:lnTo>
                    <a:pt x="1537940" y="700966"/>
                  </a:lnTo>
                  <a:lnTo>
                    <a:pt x="1539468" y="748474"/>
                  </a:lnTo>
                  <a:lnTo>
                    <a:pt x="1538317" y="776361"/>
                  </a:lnTo>
                  <a:lnTo>
                    <a:pt x="1533253" y="831997"/>
                  </a:lnTo>
                  <a:lnTo>
                    <a:pt x="1532102" y="859891"/>
                  </a:lnTo>
                  <a:lnTo>
                    <a:pt x="1573861" y="889217"/>
                  </a:lnTo>
                  <a:lnTo>
                    <a:pt x="1616879" y="917358"/>
                  </a:lnTo>
                  <a:lnTo>
                    <a:pt x="1659896" y="943062"/>
                  </a:lnTo>
                  <a:lnTo>
                    <a:pt x="1701651" y="965077"/>
                  </a:lnTo>
                  <a:lnTo>
                    <a:pt x="1740884" y="982153"/>
                  </a:lnTo>
                  <a:lnTo>
                    <a:pt x="1776336" y="993038"/>
                  </a:lnTo>
                  <a:lnTo>
                    <a:pt x="1757268" y="998741"/>
                  </a:lnTo>
                  <a:lnTo>
                    <a:pt x="1701420" y="1010705"/>
                  </a:lnTo>
                  <a:lnTo>
                    <a:pt x="1610828" y="1021215"/>
                  </a:lnTo>
                  <a:lnTo>
                    <a:pt x="1487525" y="1022553"/>
                  </a:lnTo>
                  <a:lnTo>
                    <a:pt x="1468621" y="1065251"/>
                  </a:lnTo>
                  <a:lnTo>
                    <a:pt x="1446999" y="1106600"/>
                  </a:lnTo>
                  <a:lnTo>
                    <a:pt x="1422767" y="1146492"/>
                  </a:lnTo>
                  <a:lnTo>
                    <a:pt x="1396037" y="1184815"/>
                  </a:lnTo>
                  <a:lnTo>
                    <a:pt x="1366918" y="1221461"/>
                  </a:lnTo>
                  <a:lnTo>
                    <a:pt x="1335520" y="1256320"/>
                  </a:lnTo>
                  <a:lnTo>
                    <a:pt x="1301952" y="1289281"/>
                  </a:lnTo>
                  <a:lnTo>
                    <a:pt x="1266325" y="1320236"/>
                  </a:lnTo>
                  <a:lnTo>
                    <a:pt x="1228748" y="1349075"/>
                  </a:lnTo>
                  <a:lnTo>
                    <a:pt x="1189332" y="1375688"/>
                  </a:lnTo>
                  <a:lnTo>
                    <a:pt x="1148186" y="1399965"/>
                  </a:lnTo>
                  <a:lnTo>
                    <a:pt x="1105420" y="1421797"/>
                  </a:lnTo>
                  <a:lnTo>
                    <a:pt x="1061143" y="1441074"/>
                  </a:lnTo>
                  <a:lnTo>
                    <a:pt x="1015467" y="1457686"/>
                  </a:lnTo>
                  <a:lnTo>
                    <a:pt x="968499" y="1471523"/>
                  </a:lnTo>
                  <a:lnTo>
                    <a:pt x="920352" y="1482477"/>
                  </a:lnTo>
                  <a:lnTo>
                    <a:pt x="871134" y="1490436"/>
                  </a:lnTo>
                  <a:lnTo>
                    <a:pt x="820954" y="1495293"/>
                  </a:lnTo>
                  <a:lnTo>
                    <a:pt x="769924" y="1496936"/>
                  </a:lnTo>
                  <a:close/>
                </a:path>
              </a:pathLst>
            </a:custGeom>
            <a:solidFill>
              <a:srgbClr val="0057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840526" y="2029840"/>
              <a:ext cx="544830" cy="956310"/>
            </a:xfrm>
            <a:custGeom>
              <a:avLst/>
              <a:gdLst/>
              <a:ahLst/>
              <a:cxnLst/>
              <a:rect l="l" t="t" r="r" b="b"/>
              <a:pathLst>
                <a:path w="544829" h="956310">
                  <a:moveTo>
                    <a:pt x="402412" y="881862"/>
                  </a:moveTo>
                  <a:lnTo>
                    <a:pt x="284073" y="741349"/>
                  </a:lnTo>
                  <a:lnTo>
                    <a:pt x="188163" y="689864"/>
                  </a:lnTo>
                  <a:lnTo>
                    <a:pt x="199136" y="713790"/>
                  </a:lnTo>
                  <a:lnTo>
                    <a:pt x="231609" y="775855"/>
                  </a:lnTo>
                  <a:lnTo>
                    <a:pt x="284899" y="861504"/>
                  </a:lnTo>
                  <a:lnTo>
                    <a:pt x="358317" y="956183"/>
                  </a:lnTo>
                  <a:lnTo>
                    <a:pt x="402412" y="881862"/>
                  </a:lnTo>
                  <a:close/>
                </a:path>
                <a:path w="544829" h="956310">
                  <a:moveTo>
                    <a:pt x="544639" y="518985"/>
                  </a:moveTo>
                  <a:lnTo>
                    <a:pt x="541858" y="505091"/>
                  </a:lnTo>
                  <a:lnTo>
                    <a:pt x="537273" y="482092"/>
                  </a:lnTo>
                  <a:lnTo>
                    <a:pt x="447433" y="505091"/>
                  </a:lnTo>
                  <a:lnTo>
                    <a:pt x="379857" y="483755"/>
                  </a:lnTo>
                  <a:lnTo>
                    <a:pt x="337273" y="448576"/>
                  </a:lnTo>
                  <a:lnTo>
                    <a:pt x="322478" y="430060"/>
                  </a:lnTo>
                  <a:lnTo>
                    <a:pt x="196456" y="66560"/>
                  </a:lnTo>
                  <a:lnTo>
                    <a:pt x="177914" y="32397"/>
                  </a:lnTo>
                  <a:lnTo>
                    <a:pt x="147599" y="9245"/>
                  </a:lnTo>
                  <a:lnTo>
                    <a:pt x="110299" y="0"/>
                  </a:lnTo>
                  <a:lnTo>
                    <a:pt x="70827" y="7543"/>
                  </a:lnTo>
                  <a:lnTo>
                    <a:pt x="33299" y="26111"/>
                  </a:lnTo>
                  <a:lnTo>
                    <a:pt x="9702" y="56476"/>
                  </a:lnTo>
                  <a:lnTo>
                    <a:pt x="0" y="93827"/>
                  </a:lnTo>
                  <a:lnTo>
                    <a:pt x="4140" y="133362"/>
                  </a:lnTo>
                  <a:lnTo>
                    <a:pt x="189090" y="689470"/>
                  </a:lnTo>
                  <a:lnTo>
                    <a:pt x="381406" y="622681"/>
                  </a:lnTo>
                  <a:lnTo>
                    <a:pt x="381406" y="607923"/>
                  </a:lnTo>
                  <a:lnTo>
                    <a:pt x="450075" y="586714"/>
                  </a:lnTo>
                  <a:lnTo>
                    <a:pt x="475348" y="577837"/>
                  </a:lnTo>
                  <a:lnTo>
                    <a:pt x="485317" y="571030"/>
                  </a:lnTo>
                  <a:lnTo>
                    <a:pt x="497687" y="562902"/>
                  </a:lnTo>
                  <a:lnTo>
                    <a:pt x="517740" y="545007"/>
                  </a:lnTo>
                  <a:lnTo>
                    <a:pt x="536397" y="527126"/>
                  </a:lnTo>
                  <a:lnTo>
                    <a:pt x="544639" y="518985"/>
                  </a:lnTo>
                  <a:close/>
                </a:path>
              </a:pathLst>
            </a:custGeom>
            <a:solidFill>
              <a:srgbClr val="FDD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4859" y="2066428"/>
              <a:ext cx="171056" cy="15758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53784" y="2865754"/>
              <a:ext cx="1243330" cy="2199005"/>
            </a:xfrm>
            <a:custGeom>
              <a:avLst/>
              <a:gdLst/>
              <a:ahLst/>
              <a:cxnLst/>
              <a:rect l="l" t="t" r="r" b="b"/>
              <a:pathLst>
                <a:path w="1243329" h="2199004">
                  <a:moveTo>
                    <a:pt x="747242" y="2198611"/>
                  </a:moveTo>
                  <a:lnTo>
                    <a:pt x="0" y="177622"/>
                  </a:lnTo>
                  <a:lnTo>
                    <a:pt x="495706" y="0"/>
                  </a:lnTo>
                  <a:lnTo>
                    <a:pt x="1242936" y="2013623"/>
                  </a:lnTo>
                  <a:lnTo>
                    <a:pt x="747242" y="2198611"/>
                  </a:lnTo>
                  <a:close/>
                </a:path>
              </a:pathLst>
            </a:custGeom>
            <a:solidFill>
              <a:srgbClr val="42424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522595" y="1341754"/>
            <a:ext cx="1397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变动内容都 覆盖到了吗？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5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930" y="1889760"/>
            <a:ext cx="4092575" cy="1390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z="3000" spc="220" b="1">
                <a:solidFill>
                  <a:srgbClr val="4471C4"/>
                </a:solidFill>
                <a:latin typeface="Microsoft YaHei"/>
                <a:cs typeface="Microsoft YaHei"/>
              </a:rPr>
              <a:t>测试效果评价，靠感</a:t>
            </a:r>
            <a:r>
              <a:rPr dirty="0" sz="3000" b="1">
                <a:solidFill>
                  <a:srgbClr val="4471C4"/>
                </a:solidFill>
                <a:latin typeface="Microsoft YaHei"/>
                <a:cs typeface="Microsoft YaHei"/>
              </a:rPr>
              <a:t>觉</a:t>
            </a:r>
            <a:endParaRPr sz="3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3000" spc="220" b="1">
                <a:solidFill>
                  <a:srgbClr val="4471C4"/>
                </a:solidFill>
                <a:latin typeface="Microsoft YaHei"/>
                <a:cs typeface="Microsoft YaHei"/>
              </a:rPr>
              <a:t>测试范围评估，靠经</a:t>
            </a:r>
            <a:r>
              <a:rPr dirty="0" sz="3000" b="1">
                <a:solidFill>
                  <a:srgbClr val="4471C4"/>
                </a:solidFill>
                <a:latin typeface="Microsoft YaHei"/>
                <a:cs typeface="Microsoft YaHei"/>
              </a:rPr>
              <a:t>验</a:t>
            </a:r>
            <a:endParaRPr sz="3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175" y="156845"/>
            <a:ext cx="2159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SimHei"/>
                <a:cs typeface="SimHei"/>
              </a:rPr>
              <a:t>测试面临的痛点</a:t>
            </a:r>
            <a:endParaRPr sz="2400">
              <a:latin typeface="SimHei"/>
              <a:cs typeface="Sim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0467" y="157022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SimHei"/>
                <a:cs typeface="SimHei"/>
              </a:rPr>
              <a:t>测试应该是什么样的</a:t>
            </a:r>
            <a:endParaRPr sz="2400">
              <a:latin typeface="SimHei"/>
              <a:cs typeface="Sim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54852" y="1036510"/>
            <a:ext cx="1592580" cy="1263015"/>
          </a:xfrm>
          <a:custGeom>
            <a:avLst/>
            <a:gdLst/>
            <a:ahLst/>
            <a:cxnLst/>
            <a:rect l="l" t="t" r="r" b="b"/>
            <a:pathLst>
              <a:path w="1592579" h="1263014">
                <a:moveTo>
                  <a:pt x="727798" y="1122210"/>
                </a:moveTo>
                <a:lnTo>
                  <a:pt x="434174" y="317957"/>
                </a:lnTo>
                <a:lnTo>
                  <a:pt x="318604" y="0"/>
                </a:lnTo>
                <a:lnTo>
                  <a:pt x="0" y="317957"/>
                </a:lnTo>
                <a:lnTo>
                  <a:pt x="409194" y="1262481"/>
                </a:lnTo>
                <a:lnTo>
                  <a:pt x="447979" y="1231976"/>
                </a:lnTo>
                <a:lnTo>
                  <a:pt x="489280" y="1204683"/>
                </a:lnTo>
                <a:lnTo>
                  <a:pt x="532942" y="1180769"/>
                </a:lnTo>
                <a:lnTo>
                  <a:pt x="578789" y="1160411"/>
                </a:lnTo>
                <a:lnTo>
                  <a:pt x="626656" y="1143749"/>
                </a:lnTo>
                <a:lnTo>
                  <a:pt x="676376" y="1130973"/>
                </a:lnTo>
                <a:lnTo>
                  <a:pt x="727798" y="1122210"/>
                </a:lnTo>
                <a:close/>
              </a:path>
              <a:path w="1592579" h="1263014">
                <a:moveTo>
                  <a:pt x="1233576" y="0"/>
                </a:moveTo>
                <a:lnTo>
                  <a:pt x="362585" y="0"/>
                </a:lnTo>
                <a:lnTo>
                  <a:pt x="478193" y="317919"/>
                </a:lnTo>
                <a:lnTo>
                  <a:pt x="1117968" y="317919"/>
                </a:lnTo>
                <a:lnTo>
                  <a:pt x="1233576" y="0"/>
                </a:lnTo>
                <a:close/>
              </a:path>
              <a:path w="1592579" h="1263014">
                <a:moveTo>
                  <a:pt x="1592224" y="317754"/>
                </a:moveTo>
                <a:lnTo>
                  <a:pt x="1274191" y="0"/>
                </a:lnTo>
                <a:lnTo>
                  <a:pt x="1158824" y="317754"/>
                </a:lnTo>
                <a:lnTo>
                  <a:pt x="865733" y="1121473"/>
                </a:lnTo>
                <a:lnTo>
                  <a:pt x="917067" y="1129068"/>
                </a:lnTo>
                <a:lnTo>
                  <a:pt x="966762" y="1141018"/>
                </a:lnTo>
                <a:lnTo>
                  <a:pt x="1014704" y="1157122"/>
                </a:lnTo>
                <a:lnTo>
                  <a:pt x="1060805" y="1177137"/>
                </a:lnTo>
                <a:lnTo>
                  <a:pt x="1104938" y="1200861"/>
                </a:lnTo>
                <a:lnTo>
                  <a:pt x="1147000" y="1228064"/>
                </a:lnTo>
                <a:lnTo>
                  <a:pt x="1186891" y="1258544"/>
                </a:lnTo>
                <a:lnTo>
                  <a:pt x="1592224" y="317754"/>
                </a:lnTo>
                <a:close/>
              </a:path>
            </a:pathLst>
          </a:custGeom>
          <a:solidFill>
            <a:srgbClr val="050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62303" y="1028776"/>
            <a:ext cx="1607820" cy="1284605"/>
            <a:chOff x="1362303" y="1028776"/>
            <a:chExt cx="1607820" cy="1284605"/>
          </a:xfrm>
        </p:grpSpPr>
        <p:sp>
          <p:nvSpPr>
            <p:cNvPr id="5" name="object 5"/>
            <p:cNvSpPr/>
            <p:nvPr/>
          </p:nvSpPr>
          <p:spPr>
            <a:xfrm>
              <a:off x="1732445" y="1040320"/>
              <a:ext cx="871219" cy="318135"/>
            </a:xfrm>
            <a:custGeom>
              <a:avLst/>
              <a:gdLst/>
              <a:ahLst/>
              <a:cxnLst/>
              <a:rect l="l" t="t" r="r" b="b"/>
              <a:pathLst>
                <a:path w="871219" h="318134">
                  <a:moveTo>
                    <a:pt x="755383" y="317919"/>
                  </a:moveTo>
                  <a:lnTo>
                    <a:pt x="115608" y="317919"/>
                  </a:lnTo>
                  <a:lnTo>
                    <a:pt x="0" y="0"/>
                  </a:lnTo>
                  <a:lnTo>
                    <a:pt x="870991" y="0"/>
                  </a:lnTo>
                  <a:lnTo>
                    <a:pt x="755383" y="31791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3377" y="1033970"/>
              <a:ext cx="889635" cy="330835"/>
            </a:xfrm>
            <a:custGeom>
              <a:avLst/>
              <a:gdLst/>
              <a:ahLst/>
              <a:cxnLst/>
              <a:rect l="l" t="t" r="r" b="b"/>
              <a:pathLst>
                <a:path w="889635" h="330834">
                  <a:moveTo>
                    <a:pt x="768896" y="330619"/>
                  </a:moveTo>
                  <a:lnTo>
                    <a:pt x="120218" y="330619"/>
                  </a:lnTo>
                  <a:lnTo>
                    <a:pt x="0" y="0"/>
                  </a:lnTo>
                  <a:lnTo>
                    <a:pt x="889126" y="0"/>
                  </a:lnTo>
                  <a:lnTo>
                    <a:pt x="887607" y="4178"/>
                  </a:lnTo>
                  <a:lnTo>
                    <a:pt x="15024" y="4178"/>
                  </a:lnTo>
                  <a:lnTo>
                    <a:pt x="9067" y="12699"/>
                  </a:lnTo>
                  <a:lnTo>
                    <a:pt x="18122" y="12699"/>
                  </a:lnTo>
                  <a:lnTo>
                    <a:pt x="129112" y="317919"/>
                  </a:lnTo>
                  <a:lnTo>
                    <a:pt x="124675" y="317919"/>
                  </a:lnTo>
                  <a:lnTo>
                    <a:pt x="130632" y="322097"/>
                  </a:lnTo>
                  <a:lnTo>
                    <a:pt x="771995" y="322097"/>
                  </a:lnTo>
                  <a:lnTo>
                    <a:pt x="768896" y="330619"/>
                  </a:lnTo>
                  <a:close/>
                </a:path>
                <a:path w="889635" h="330834">
                  <a:moveTo>
                    <a:pt x="18122" y="12699"/>
                  </a:moveTo>
                  <a:lnTo>
                    <a:pt x="9067" y="12699"/>
                  </a:lnTo>
                  <a:lnTo>
                    <a:pt x="15024" y="4178"/>
                  </a:lnTo>
                  <a:lnTo>
                    <a:pt x="18122" y="12699"/>
                  </a:lnTo>
                  <a:close/>
                </a:path>
                <a:path w="889635" h="330834">
                  <a:moveTo>
                    <a:pt x="870991" y="12699"/>
                  </a:moveTo>
                  <a:lnTo>
                    <a:pt x="18122" y="12699"/>
                  </a:lnTo>
                  <a:lnTo>
                    <a:pt x="15024" y="4178"/>
                  </a:lnTo>
                  <a:lnTo>
                    <a:pt x="874090" y="4178"/>
                  </a:lnTo>
                  <a:lnTo>
                    <a:pt x="870991" y="12699"/>
                  </a:lnTo>
                  <a:close/>
                </a:path>
                <a:path w="889635" h="330834">
                  <a:moveTo>
                    <a:pt x="758482" y="322097"/>
                  </a:moveTo>
                  <a:lnTo>
                    <a:pt x="874090" y="4178"/>
                  </a:lnTo>
                  <a:lnTo>
                    <a:pt x="880059" y="12699"/>
                  </a:lnTo>
                  <a:lnTo>
                    <a:pt x="884508" y="12699"/>
                  </a:lnTo>
                  <a:lnTo>
                    <a:pt x="773514" y="317919"/>
                  </a:lnTo>
                  <a:lnTo>
                    <a:pt x="764451" y="317919"/>
                  </a:lnTo>
                  <a:lnTo>
                    <a:pt x="758482" y="322097"/>
                  </a:lnTo>
                  <a:close/>
                </a:path>
                <a:path w="889635" h="330834">
                  <a:moveTo>
                    <a:pt x="884508" y="12699"/>
                  </a:moveTo>
                  <a:lnTo>
                    <a:pt x="880059" y="12699"/>
                  </a:lnTo>
                  <a:lnTo>
                    <a:pt x="874090" y="4178"/>
                  </a:lnTo>
                  <a:lnTo>
                    <a:pt x="887607" y="4178"/>
                  </a:lnTo>
                  <a:lnTo>
                    <a:pt x="884508" y="12699"/>
                  </a:lnTo>
                  <a:close/>
                </a:path>
                <a:path w="889635" h="330834">
                  <a:moveTo>
                    <a:pt x="130632" y="322097"/>
                  </a:moveTo>
                  <a:lnTo>
                    <a:pt x="124675" y="317919"/>
                  </a:lnTo>
                  <a:lnTo>
                    <a:pt x="129112" y="317919"/>
                  </a:lnTo>
                  <a:lnTo>
                    <a:pt x="130632" y="322097"/>
                  </a:lnTo>
                  <a:close/>
                </a:path>
                <a:path w="889635" h="330834">
                  <a:moveTo>
                    <a:pt x="758482" y="322097"/>
                  </a:moveTo>
                  <a:lnTo>
                    <a:pt x="130632" y="322097"/>
                  </a:lnTo>
                  <a:lnTo>
                    <a:pt x="129112" y="317919"/>
                  </a:lnTo>
                  <a:lnTo>
                    <a:pt x="760001" y="317919"/>
                  </a:lnTo>
                  <a:lnTo>
                    <a:pt x="758482" y="322097"/>
                  </a:lnTo>
                  <a:close/>
                </a:path>
                <a:path w="889635" h="330834">
                  <a:moveTo>
                    <a:pt x="771995" y="322097"/>
                  </a:moveTo>
                  <a:lnTo>
                    <a:pt x="758482" y="322097"/>
                  </a:lnTo>
                  <a:lnTo>
                    <a:pt x="764451" y="317919"/>
                  </a:lnTo>
                  <a:lnTo>
                    <a:pt x="773514" y="317919"/>
                  </a:lnTo>
                  <a:lnTo>
                    <a:pt x="771995" y="32209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9860" y="1040320"/>
              <a:ext cx="728345" cy="1263015"/>
            </a:xfrm>
            <a:custGeom>
              <a:avLst/>
              <a:gdLst/>
              <a:ahLst/>
              <a:cxnLst/>
              <a:rect l="l" t="t" r="r" b="b"/>
              <a:pathLst>
                <a:path w="728344" h="1263014">
                  <a:moveTo>
                    <a:pt x="409181" y="1262481"/>
                  </a:moveTo>
                  <a:lnTo>
                    <a:pt x="0" y="317957"/>
                  </a:lnTo>
                  <a:lnTo>
                    <a:pt x="318604" y="0"/>
                  </a:lnTo>
                  <a:lnTo>
                    <a:pt x="434174" y="317957"/>
                  </a:lnTo>
                  <a:lnTo>
                    <a:pt x="727798" y="1122210"/>
                  </a:lnTo>
                  <a:lnTo>
                    <a:pt x="676378" y="1130960"/>
                  </a:lnTo>
                  <a:lnTo>
                    <a:pt x="626653" y="1143746"/>
                  </a:lnTo>
                  <a:lnTo>
                    <a:pt x="578787" y="1160403"/>
                  </a:lnTo>
                  <a:lnTo>
                    <a:pt x="532943" y="1180769"/>
                  </a:lnTo>
                  <a:lnTo>
                    <a:pt x="489285" y="1204680"/>
                  </a:lnTo>
                  <a:lnTo>
                    <a:pt x="447977" y="1231972"/>
                  </a:lnTo>
                  <a:lnTo>
                    <a:pt x="409181" y="12624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62303" y="1028788"/>
              <a:ext cx="744220" cy="1284605"/>
            </a:xfrm>
            <a:custGeom>
              <a:avLst/>
              <a:gdLst/>
              <a:ahLst/>
              <a:cxnLst/>
              <a:rect l="l" t="t" r="r" b="b"/>
              <a:pathLst>
                <a:path w="744219" h="1284605">
                  <a:moveTo>
                    <a:pt x="414299" y="1284351"/>
                  </a:moveTo>
                  <a:lnTo>
                    <a:pt x="0" y="328053"/>
                  </a:lnTo>
                  <a:lnTo>
                    <a:pt x="328726" y="0"/>
                  </a:lnTo>
                  <a:lnTo>
                    <a:pt x="333707" y="13703"/>
                  </a:lnTo>
                  <a:lnTo>
                    <a:pt x="320192" y="13703"/>
                  </a:lnTo>
                  <a:lnTo>
                    <a:pt x="323594" y="23063"/>
                  </a:lnTo>
                  <a:lnTo>
                    <a:pt x="19077" y="326961"/>
                  </a:lnTo>
                  <a:lnTo>
                    <a:pt x="13373" y="326961"/>
                  </a:lnTo>
                  <a:lnTo>
                    <a:pt x="12039" y="333984"/>
                  </a:lnTo>
                  <a:lnTo>
                    <a:pt x="16415" y="333984"/>
                  </a:lnTo>
                  <a:lnTo>
                    <a:pt x="419182" y="1263674"/>
                  </a:lnTo>
                  <a:lnTo>
                    <a:pt x="412661" y="1269149"/>
                  </a:lnTo>
                  <a:lnTo>
                    <a:pt x="422567" y="1271485"/>
                  </a:lnTo>
                  <a:lnTo>
                    <a:pt x="429648" y="1271485"/>
                  </a:lnTo>
                  <a:lnTo>
                    <a:pt x="429004" y="1272006"/>
                  </a:lnTo>
                  <a:lnTo>
                    <a:pt x="414299" y="1284351"/>
                  </a:lnTo>
                  <a:close/>
                </a:path>
                <a:path w="744219" h="1284605">
                  <a:moveTo>
                    <a:pt x="323594" y="23063"/>
                  </a:moveTo>
                  <a:lnTo>
                    <a:pt x="320192" y="13703"/>
                  </a:lnTo>
                  <a:lnTo>
                    <a:pt x="330644" y="16027"/>
                  </a:lnTo>
                  <a:lnTo>
                    <a:pt x="323594" y="23063"/>
                  </a:lnTo>
                  <a:close/>
                </a:path>
                <a:path w="744219" h="1284605">
                  <a:moveTo>
                    <a:pt x="726685" y="1128516"/>
                  </a:moveTo>
                  <a:lnTo>
                    <a:pt x="435762" y="331660"/>
                  </a:lnTo>
                  <a:lnTo>
                    <a:pt x="323594" y="23063"/>
                  </a:lnTo>
                  <a:lnTo>
                    <a:pt x="330644" y="16027"/>
                  </a:lnTo>
                  <a:lnTo>
                    <a:pt x="320192" y="13703"/>
                  </a:lnTo>
                  <a:lnTo>
                    <a:pt x="333707" y="13703"/>
                  </a:lnTo>
                  <a:lnTo>
                    <a:pt x="447700" y="327317"/>
                  </a:lnTo>
                  <a:lnTo>
                    <a:pt x="739811" y="1127442"/>
                  </a:lnTo>
                  <a:lnTo>
                    <a:pt x="734491" y="1127442"/>
                  </a:lnTo>
                  <a:lnTo>
                    <a:pt x="726685" y="1128516"/>
                  </a:lnTo>
                  <a:close/>
                </a:path>
                <a:path w="744219" h="1284605">
                  <a:moveTo>
                    <a:pt x="12039" y="333984"/>
                  </a:moveTo>
                  <a:lnTo>
                    <a:pt x="13373" y="326961"/>
                  </a:lnTo>
                  <a:lnTo>
                    <a:pt x="15094" y="330935"/>
                  </a:lnTo>
                  <a:lnTo>
                    <a:pt x="12039" y="333984"/>
                  </a:lnTo>
                  <a:close/>
                </a:path>
                <a:path w="744219" h="1284605">
                  <a:moveTo>
                    <a:pt x="15094" y="330935"/>
                  </a:moveTo>
                  <a:lnTo>
                    <a:pt x="13373" y="326961"/>
                  </a:lnTo>
                  <a:lnTo>
                    <a:pt x="19077" y="326961"/>
                  </a:lnTo>
                  <a:lnTo>
                    <a:pt x="15094" y="330935"/>
                  </a:lnTo>
                  <a:close/>
                </a:path>
                <a:path w="744219" h="1284605">
                  <a:moveTo>
                    <a:pt x="16415" y="333984"/>
                  </a:moveTo>
                  <a:lnTo>
                    <a:pt x="12039" y="333984"/>
                  </a:lnTo>
                  <a:lnTo>
                    <a:pt x="15094" y="330935"/>
                  </a:lnTo>
                  <a:lnTo>
                    <a:pt x="16415" y="333984"/>
                  </a:lnTo>
                  <a:close/>
                </a:path>
                <a:path w="744219" h="1284605">
                  <a:moveTo>
                    <a:pt x="729386" y="1135913"/>
                  </a:moveTo>
                  <a:lnTo>
                    <a:pt x="726685" y="1128516"/>
                  </a:lnTo>
                  <a:lnTo>
                    <a:pt x="734491" y="1127442"/>
                  </a:lnTo>
                  <a:lnTo>
                    <a:pt x="729386" y="1135913"/>
                  </a:lnTo>
                  <a:close/>
                </a:path>
                <a:path w="744219" h="1284605">
                  <a:moveTo>
                    <a:pt x="742904" y="1135913"/>
                  </a:moveTo>
                  <a:lnTo>
                    <a:pt x="729386" y="1135913"/>
                  </a:lnTo>
                  <a:lnTo>
                    <a:pt x="734491" y="1127442"/>
                  </a:lnTo>
                  <a:lnTo>
                    <a:pt x="739811" y="1127442"/>
                  </a:lnTo>
                  <a:lnTo>
                    <a:pt x="742904" y="1135913"/>
                  </a:lnTo>
                  <a:close/>
                </a:path>
                <a:path w="744219" h="1284605">
                  <a:moveTo>
                    <a:pt x="429648" y="1271485"/>
                  </a:moveTo>
                  <a:lnTo>
                    <a:pt x="422567" y="1271485"/>
                  </a:lnTo>
                  <a:lnTo>
                    <a:pt x="419182" y="1263674"/>
                  </a:lnTo>
                  <a:lnTo>
                    <a:pt x="455625" y="1235633"/>
                  </a:lnTo>
                  <a:lnTo>
                    <a:pt x="492226" y="1211580"/>
                  </a:lnTo>
                  <a:lnTo>
                    <a:pt x="530644" y="1190155"/>
                  </a:lnTo>
                  <a:lnTo>
                    <a:pt x="571348" y="1171206"/>
                  </a:lnTo>
                  <a:lnTo>
                    <a:pt x="612495" y="1155573"/>
                  </a:lnTo>
                  <a:lnTo>
                    <a:pt x="655701" y="1142644"/>
                  </a:lnTo>
                  <a:lnTo>
                    <a:pt x="700277" y="1132776"/>
                  </a:lnTo>
                  <a:lnTo>
                    <a:pt x="726685" y="1128516"/>
                  </a:lnTo>
                  <a:lnTo>
                    <a:pt x="729386" y="1135913"/>
                  </a:lnTo>
                  <a:lnTo>
                    <a:pt x="742904" y="1135913"/>
                  </a:lnTo>
                  <a:lnTo>
                    <a:pt x="744016" y="1138961"/>
                  </a:lnTo>
                  <a:lnTo>
                    <a:pt x="724859" y="1141590"/>
                  </a:lnTo>
                  <a:lnTo>
                    <a:pt x="713679" y="1143330"/>
                  </a:lnTo>
                  <a:lnTo>
                    <a:pt x="669645" y="1152245"/>
                  </a:lnTo>
                  <a:lnTo>
                    <a:pt x="626997" y="1164170"/>
                  </a:lnTo>
                  <a:lnTo>
                    <a:pt x="585715" y="1179017"/>
                  </a:lnTo>
                  <a:lnTo>
                    <a:pt x="546036" y="1196657"/>
                  </a:lnTo>
                  <a:lnTo>
                    <a:pt x="507994" y="1216990"/>
                  </a:lnTo>
                  <a:lnTo>
                    <a:pt x="471726" y="1239901"/>
                  </a:lnTo>
                  <a:lnTo>
                    <a:pt x="437293" y="1265288"/>
                  </a:lnTo>
                  <a:lnTo>
                    <a:pt x="429648" y="1271485"/>
                  </a:lnTo>
                  <a:close/>
                </a:path>
                <a:path w="744219" h="1284605">
                  <a:moveTo>
                    <a:pt x="724859" y="1141590"/>
                  </a:moveTo>
                  <a:close/>
                </a:path>
                <a:path w="744219" h="1284605">
                  <a:moveTo>
                    <a:pt x="713679" y="1143330"/>
                  </a:moveTo>
                  <a:close/>
                </a:path>
                <a:path w="744219" h="1284605">
                  <a:moveTo>
                    <a:pt x="702513" y="1145273"/>
                  </a:moveTo>
                  <a:lnTo>
                    <a:pt x="702659" y="1145247"/>
                  </a:lnTo>
                  <a:lnTo>
                    <a:pt x="702513" y="1145273"/>
                  </a:lnTo>
                  <a:close/>
                </a:path>
                <a:path w="744219" h="1284605">
                  <a:moveTo>
                    <a:pt x="691476" y="1147406"/>
                  </a:moveTo>
                  <a:lnTo>
                    <a:pt x="691608" y="1147381"/>
                  </a:lnTo>
                  <a:lnTo>
                    <a:pt x="691476" y="1147406"/>
                  </a:lnTo>
                  <a:close/>
                </a:path>
                <a:path w="744219" h="1284605">
                  <a:moveTo>
                    <a:pt x="680569" y="1149719"/>
                  </a:moveTo>
                  <a:close/>
                </a:path>
                <a:path w="744219" h="1284605">
                  <a:moveTo>
                    <a:pt x="680521" y="1149731"/>
                  </a:moveTo>
                  <a:close/>
                </a:path>
                <a:path w="744219" h="1284605">
                  <a:moveTo>
                    <a:pt x="669645" y="1152245"/>
                  </a:moveTo>
                  <a:close/>
                </a:path>
                <a:path w="744219" h="1284605">
                  <a:moveTo>
                    <a:pt x="658858" y="1154950"/>
                  </a:moveTo>
                  <a:close/>
                </a:path>
                <a:path w="744219" h="1284605">
                  <a:moveTo>
                    <a:pt x="648131" y="1157846"/>
                  </a:moveTo>
                  <a:lnTo>
                    <a:pt x="648272" y="1157808"/>
                  </a:lnTo>
                  <a:lnTo>
                    <a:pt x="648131" y="1157846"/>
                  </a:lnTo>
                  <a:close/>
                </a:path>
                <a:path w="744219" h="1284605">
                  <a:moveTo>
                    <a:pt x="637501" y="1160919"/>
                  </a:moveTo>
                  <a:lnTo>
                    <a:pt x="637633" y="1160881"/>
                  </a:lnTo>
                  <a:lnTo>
                    <a:pt x="637501" y="1160919"/>
                  </a:lnTo>
                  <a:close/>
                </a:path>
                <a:path w="744219" h="1284605">
                  <a:moveTo>
                    <a:pt x="626997" y="1164170"/>
                  </a:moveTo>
                  <a:close/>
                </a:path>
                <a:path w="744219" h="1284605">
                  <a:moveTo>
                    <a:pt x="616550" y="1167612"/>
                  </a:moveTo>
                  <a:close/>
                </a:path>
                <a:path w="744219" h="1284605">
                  <a:moveTo>
                    <a:pt x="606169" y="1171244"/>
                  </a:moveTo>
                  <a:close/>
                </a:path>
                <a:path w="744219" h="1284605">
                  <a:moveTo>
                    <a:pt x="595913" y="1175042"/>
                  </a:moveTo>
                  <a:close/>
                </a:path>
                <a:path w="744219" h="1284605">
                  <a:moveTo>
                    <a:pt x="585736" y="1179017"/>
                  </a:moveTo>
                  <a:lnTo>
                    <a:pt x="585866" y="1178966"/>
                  </a:lnTo>
                  <a:lnTo>
                    <a:pt x="585736" y="1179017"/>
                  </a:lnTo>
                  <a:close/>
                </a:path>
                <a:path w="744219" h="1284605">
                  <a:moveTo>
                    <a:pt x="575665" y="1183170"/>
                  </a:moveTo>
                  <a:close/>
                </a:path>
                <a:path w="744219" h="1284605">
                  <a:moveTo>
                    <a:pt x="565713" y="1187488"/>
                  </a:moveTo>
                  <a:close/>
                </a:path>
                <a:path w="744219" h="1284605">
                  <a:moveTo>
                    <a:pt x="555815" y="1191983"/>
                  </a:moveTo>
                  <a:close/>
                </a:path>
                <a:path w="744219" h="1284605">
                  <a:moveTo>
                    <a:pt x="546036" y="1196657"/>
                  </a:moveTo>
                  <a:close/>
                </a:path>
                <a:path w="744219" h="1284605">
                  <a:moveTo>
                    <a:pt x="536470" y="1201434"/>
                  </a:moveTo>
                  <a:close/>
                </a:path>
                <a:path w="744219" h="1284605">
                  <a:moveTo>
                    <a:pt x="536376" y="1201483"/>
                  </a:moveTo>
                  <a:close/>
                </a:path>
                <a:path w="744219" h="1284605">
                  <a:moveTo>
                    <a:pt x="526817" y="1206487"/>
                  </a:moveTo>
                  <a:close/>
                </a:path>
                <a:path w="744219" h="1284605">
                  <a:moveTo>
                    <a:pt x="517359" y="1211656"/>
                  </a:moveTo>
                  <a:close/>
                </a:path>
                <a:path w="744219" h="1284605">
                  <a:moveTo>
                    <a:pt x="508000" y="1216990"/>
                  </a:moveTo>
                  <a:close/>
                </a:path>
                <a:path w="744219" h="1284605">
                  <a:moveTo>
                    <a:pt x="498767" y="1222476"/>
                  </a:moveTo>
                  <a:close/>
                </a:path>
                <a:path w="744219" h="1284605">
                  <a:moveTo>
                    <a:pt x="489635" y="1228128"/>
                  </a:moveTo>
                  <a:close/>
                </a:path>
                <a:path w="744219" h="1284605">
                  <a:moveTo>
                    <a:pt x="480618" y="1233932"/>
                  </a:moveTo>
                  <a:close/>
                </a:path>
                <a:path w="744219" h="1284605">
                  <a:moveTo>
                    <a:pt x="471726" y="1239901"/>
                  </a:moveTo>
                  <a:close/>
                </a:path>
                <a:path w="744219" h="1284605">
                  <a:moveTo>
                    <a:pt x="462940" y="1246022"/>
                  </a:moveTo>
                  <a:close/>
                </a:path>
                <a:path w="744219" h="1284605">
                  <a:moveTo>
                    <a:pt x="454267" y="1252295"/>
                  </a:moveTo>
                  <a:close/>
                </a:path>
                <a:path w="744219" h="1284605">
                  <a:moveTo>
                    <a:pt x="454266" y="1252296"/>
                  </a:moveTo>
                  <a:close/>
                </a:path>
                <a:path w="744219" h="1284605">
                  <a:moveTo>
                    <a:pt x="445739" y="1258709"/>
                  </a:moveTo>
                  <a:close/>
                </a:path>
                <a:path w="744219" h="1284605">
                  <a:moveTo>
                    <a:pt x="422567" y="1271485"/>
                  </a:moveTo>
                  <a:lnTo>
                    <a:pt x="412661" y="1269149"/>
                  </a:lnTo>
                  <a:lnTo>
                    <a:pt x="419182" y="1263674"/>
                  </a:lnTo>
                  <a:lnTo>
                    <a:pt x="422567" y="1271485"/>
                  </a:lnTo>
                  <a:close/>
                </a:path>
                <a:path w="744219" h="1284605">
                  <a:moveTo>
                    <a:pt x="437299" y="1265288"/>
                  </a:moveTo>
                  <a:close/>
                </a:path>
                <a:path w="744219" h="1284605">
                  <a:moveTo>
                    <a:pt x="429006" y="1272006"/>
                  </a:move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35593" y="1040320"/>
              <a:ext cx="727075" cy="1258570"/>
            </a:xfrm>
            <a:custGeom>
              <a:avLst/>
              <a:gdLst/>
              <a:ahLst/>
              <a:cxnLst/>
              <a:rect l="l" t="t" r="r" b="b"/>
              <a:pathLst>
                <a:path w="727075" h="1258570">
                  <a:moveTo>
                    <a:pt x="321144" y="1258544"/>
                  </a:moveTo>
                  <a:lnTo>
                    <a:pt x="281269" y="1228064"/>
                  </a:lnTo>
                  <a:lnTo>
                    <a:pt x="239210" y="1200853"/>
                  </a:lnTo>
                  <a:lnTo>
                    <a:pt x="195078" y="1177130"/>
                  </a:lnTo>
                  <a:lnTo>
                    <a:pt x="148982" y="1157112"/>
                  </a:lnTo>
                  <a:lnTo>
                    <a:pt x="101030" y="1141017"/>
                  </a:lnTo>
                  <a:lnTo>
                    <a:pt x="51333" y="1129065"/>
                  </a:lnTo>
                  <a:lnTo>
                    <a:pt x="0" y="1121473"/>
                  </a:lnTo>
                  <a:lnTo>
                    <a:pt x="293090" y="317753"/>
                  </a:lnTo>
                  <a:lnTo>
                    <a:pt x="408457" y="0"/>
                  </a:lnTo>
                  <a:lnTo>
                    <a:pt x="726490" y="317753"/>
                  </a:lnTo>
                  <a:lnTo>
                    <a:pt x="321144" y="125854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26868" y="1028776"/>
              <a:ext cx="742950" cy="1280795"/>
            </a:xfrm>
            <a:custGeom>
              <a:avLst/>
              <a:gdLst/>
              <a:ahLst/>
              <a:cxnLst/>
              <a:rect l="l" t="t" r="r" b="b"/>
              <a:pathLst>
                <a:path w="742950" h="1280795">
                  <a:moveTo>
                    <a:pt x="309361" y="327126"/>
                  </a:moveTo>
                  <a:lnTo>
                    <a:pt x="295846" y="327126"/>
                  </a:lnTo>
                  <a:lnTo>
                    <a:pt x="414616" y="0"/>
                  </a:lnTo>
                  <a:lnTo>
                    <a:pt x="428344" y="13716"/>
                  </a:lnTo>
                  <a:lnTo>
                    <a:pt x="423151" y="13716"/>
                  </a:lnTo>
                  <a:lnTo>
                    <a:pt x="412686" y="16040"/>
                  </a:lnTo>
                  <a:lnTo>
                    <a:pt x="419746" y="23093"/>
                  </a:lnTo>
                  <a:lnTo>
                    <a:pt x="309361" y="327126"/>
                  </a:lnTo>
                  <a:close/>
                </a:path>
                <a:path w="742950" h="1280795">
                  <a:moveTo>
                    <a:pt x="419746" y="23093"/>
                  </a:moveTo>
                  <a:lnTo>
                    <a:pt x="412686" y="16040"/>
                  </a:lnTo>
                  <a:lnTo>
                    <a:pt x="423151" y="13716"/>
                  </a:lnTo>
                  <a:lnTo>
                    <a:pt x="419746" y="23093"/>
                  </a:lnTo>
                  <a:close/>
                </a:path>
                <a:path w="742950" h="1280795">
                  <a:moveTo>
                    <a:pt x="727671" y="330735"/>
                  </a:moveTo>
                  <a:lnTo>
                    <a:pt x="419746" y="23093"/>
                  </a:lnTo>
                  <a:lnTo>
                    <a:pt x="423151" y="13716"/>
                  </a:lnTo>
                  <a:lnTo>
                    <a:pt x="428344" y="13716"/>
                  </a:lnTo>
                  <a:lnTo>
                    <a:pt x="741679" y="326783"/>
                  </a:lnTo>
                  <a:lnTo>
                    <a:pt x="729373" y="326783"/>
                  </a:lnTo>
                  <a:lnTo>
                    <a:pt x="727671" y="330735"/>
                  </a:lnTo>
                  <a:close/>
                </a:path>
                <a:path w="742950" h="1280795">
                  <a:moveTo>
                    <a:pt x="730719" y="333781"/>
                  </a:moveTo>
                  <a:lnTo>
                    <a:pt x="727671" y="330735"/>
                  </a:lnTo>
                  <a:lnTo>
                    <a:pt x="729373" y="326783"/>
                  </a:lnTo>
                  <a:lnTo>
                    <a:pt x="730719" y="333781"/>
                  </a:lnTo>
                  <a:close/>
                </a:path>
                <a:path w="742950" h="1280795">
                  <a:moveTo>
                    <a:pt x="740191" y="333781"/>
                  </a:moveTo>
                  <a:lnTo>
                    <a:pt x="730719" y="333781"/>
                  </a:lnTo>
                  <a:lnTo>
                    <a:pt x="729373" y="326783"/>
                  </a:lnTo>
                  <a:lnTo>
                    <a:pt x="741679" y="326783"/>
                  </a:lnTo>
                  <a:lnTo>
                    <a:pt x="742746" y="327850"/>
                  </a:lnTo>
                  <a:lnTo>
                    <a:pt x="740191" y="333781"/>
                  </a:lnTo>
                  <a:close/>
                </a:path>
                <a:path w="742950" h="1280795">
                  <a:moveTo>
                    <a:pt x="89524" y="1140599"/>
                  </a:moveTo>
                  <a:lnTo>
                    <a:pt x="19266" y="1140587"/>
                  </a:lnTo>
                  <a:lnTo>
                    <a:pt x="0" y="1138428"/>
                  </a:lnTo>
                  <a:lnTo>
                    <a:pt x="295846" y="327113"/>
                  </a:lnTo>
                  <a:lnTo>
                    <a:pt x="309361" y="327126"/>
                  </a:lnTo>
                  <a:lnTo>
                    <a:pt x="17787" y="1126705"/>
                  </a:lnTo>
                  <a:lnTo>
                    <a:pt x="9436" y="1126705"/>
                  </a:lnTo>
                  <a:lnTo>
                    <a:pt x="14693" y="1135189"/>
                  </a:lnTo>
                  <a:lnTo>
                    <a:pt x="65328" y="1135189"/>
                  </a:lnTo>
                  <a:lnTo>
                    <a:pt x="66052" y="1135329"/>
                  </a:lnTo>
                  <a:lnTo>
                    <a:pt x="77152" y="1137691"/>
                  </a:lnTo>
                  <a:lnTo>
                    <a:pt x="88176" y="1140256"/>
                  </a:lnTo>
                  <a:lnTo>
                    <a:pt x="89524" y="1140599"/>
                  </a:lnTo>
                  <a:close/>
                </a:path>
                <a:path w="742950" h="1280795">
                  <a:moveTo>
                    <a:pt x="337872" y="1267574"/>
                  </a:moveTo>
                  <a:lnTo>
                    <a:pt x="324040" y="1267574"/>
                  </a:lnTo>
                  <a:lnTo>
                    <a:pt x="333882" y="1265161"/>
                  </a:lnTo>
                  <a:lnTo>
                    <a:pt x="327364" y="1259859"/>
                  </a:lnTo>
                  <a:lnTo>
                    <a:pt x="727671" y="330735"/>
                  </a:lnTo>
                  <a:lnTo>
                    <a:pt x="730719" y="333781"/>
                  </a:lnTo>
                  <a:lnTo>
                    <a:pt x="740191" y="333781"/>
                  </a:lnTo>
                  <a:lnTo>
                    <a:pt x="337872" y="1267574"/>
                  </a:lnTo>
                  <a:close/>
                </a:path>
                <a:path w="742950" h="1280795">
                  <a:moveTo>
                    <a:pt x="14693" y="1135189"/>
                  </a:moveTo>
                  <a:lnTo>
                    <a:pt x="9436" y="1126705"/>
                  </a:lnTo>
                  <a:lnTo>
                    <a:pt x="17459" y="1127606"/>
                  </a:lnTo>
                  <a:lnTo>
                    <a:pt x="14693" y="1135189"/>
                  </a:lnTo>
                  <a:close/>
                </a:path>
                <a:path w="742950" h="1280795">
                  <a:moveTo>
                    <a:pt x="17459" y="1127606"/>
                  </a:moveTo>
                  <a:lnTo>
                    <a:pt x="9436" y="1126705"/>
                  </a:lnTo>
                  <a:lnTo>
                    <a:pt x="17787" y="1126705"/>
                  </a:lnTo>
                  <a:lnTo>
                    <a:pt x="17459" y="1127606"/>
                  </a:lnTo>
                  <a:close/>
                </a:path>
                <a:path w="742950" h="1280795">
                  <a:moveTo>
                    <a:pt x="65328" y="1135189"/>
                  </a:moveTo>
                  <a:lnTo>
                    <a:pt x="14693" y="1135189"/>
                  </a:lnTo>
                  <a:lnTo>
                    <a:pt x="17459" y="1127606"/>
                  </a:lnTo>
                  <a:lnTo>
                    <a:pt x="65328" y="1135189"/>
                  </a:lnTo>
                  <a:close/>
                </a:path>
                <a:path w="742950" h="1280795">
                  <a:moveTo>
                    <a:pt x="115957" y="1147787"/>
                  </a:moveTo>
                  <a:lnTo>
                    <a:pt x="63588" y="1147787"/>
                  </a:lnTo>
                  <a:lnTo>
                    <a:pt x="52527" y="1145654"/>
                  </a:lnTo>
                  <a:lnTo>
                    <a:pt x="41516" y="1143749"/>
                  </a:lnTo>
                  <a:lnTo>
                    <a:pt x="30416" y="1142060"/>
                  </a:lnTo>
                  <a:lnTo>
                    <a:pt x="19253" y="1140587"/>
                  </a:lnTo>
                  <a:lnTo>
                    <a:pt x="89524" y="1140599"/>
                  </a:lnTo>
                  <a:lnTo>
                    <a:pt x="99110" y="1143038"/>
                  </a:lnTo>
                  <a:lnTo>
                    <a:pt x="109969" y="1146022"/>
                  </a:lnTo>
                  <a:lnTo>
                    <a:pt x="115957" y="1147787"/>
                  </a:lnTo>
                  <a:close/>
                </a:path>
                <a:path w="742950" h="1280795">
                  <a:moveTo>
                    <a:pt x="123589" y="1150099"/>
                  </a:moveTo>
                  <a:lnTo>
                    <a:pt x="74447" y="1150099"/>
                  </a:lnTo>
                  <a:lnTo>
                    <a:pt x="63507" y="1147772"/>
                  </a:lnTo>
                  <a:lnTo>
                    <a:pt x="115957" y="1147787"/>
                  </a:lnTo>
                  <a:lnTo>
                    <a:pt x="120738" y="1149197"/>
                  </a:lnTo>
                  <a:lnTo>
                    <a:pt x="123589" y="1150099"/>
                  </a:lnTo>
                  <a:close/>
                </a:path>
                <a:path w="742950" h="1280795">
                  <a:moveTo>
                    <a:pt x="131532" y="1152613"/>
                  </a:moveTo>
                  <a:lnTo>
                    <a:pt x="85229" y="1152613"/>
                  </a:lnTo>
                  <a:lnTo>
                    <a:pt x="74320" y="1150073"/>
                  </a:lnTo>
                  <a:lnTo>
                    <a:pt x="123589" y="1150099"/>
                  </a:lnTo>
                  <a:lnTo>
                    <a:pt x="131532" y="1152613"/>
                  </a:lnTo>
                  <a:close/>
                </a:path>
                <a:path w="742950" h="1280795">
                  <a:moveTo>
                    <a:pt x="139608" y="1155331"/>
                  </a:moveTo>
                  <a:lnTo>
                    <a:pt x="95923" y="1155331"/>
                  </a:lnTo>
                  <a:lnTo>
                    <a:pt x="85102" y="1152588"/>
                  </a:lnTo>
                  <a:lnTo>
                    <a:pt x="85229" y="1152613"/>
                  </a:lnTo>
                  <a:lnTo>
                    <a:pt x="131532" y="1152613"/>
                  </a:lnTo>
                  <a:lnTo>
                    <a:pt x="139608" y="1155331"/>
                  </a:lnTo>
                  <a:close/>
                </a:path>
                <a:path w="742950" h="1280795">
                  <a:moveTo>
                    <a:pt x="164911" y="1164666"/>
                  </a:moveTo>
                  <a:lnTo>
                    <a:pt x="127533" y="1164666"/>
                  </a:lnTo>
                  <a:lnTo>
                    <a:pt x="116967" y="1161326"/>
                  </a:lnTo>
                  <a:lnTo>
                    <a:pt x="106425" y="1158214"/>
                  </a:lnTo>
                  <a:lnTo>
                    <a:pt x="95808" y="1155306"/>
                  </a:lnTo>
                  <a:lnTo>
                    <a:pt x="139608" y="1155331"/>
                  </a:lnTo>
                  <a:lnTo>
                    <a:pt x="142024" y="1156144"/>
                  </a:lnTo>
                  <a:lnTo>
                    <a:pt x="152527" y="1159916"/>
                  </a:lnTo>
                  <a:lnTo>
                    <a:pt x="162953" y="1163878"/>
                  </a:lnTo>
                  <a:lnTo>
                    <a:pt x="164911" y="1164666"/>
                  </a:lnTo>
                  <a:close/>
                </a:path>
                <a:path w="742950" h="1280795">
                  <a:moveTo>
                    <a:pt x="182325" y="1171854"/>
                  </a:moveTo>
                  <a:lnTo>
                    <a:pt x="148183" y="1171854"/>
                  </a:lnTo>
                  <a:lnTo>
                    <a:pt x="137794" y="1168120"/>
                  </a:lnTo>
                  <a:lnTo>
                    <a:pt x="127509" y="1164658"/>
                  </a:lnTo>
                  <a:lnTo>
                    <a:pt x="164911" y="1164666"/>
                  </a:lnTo>
                  <a:lnTo>
                    <a:pt x="173609" y="1168171"/>
                  </a:lnTo>
                  <a:lnTo>
                    <a:pt x="182325" y="1171854"/>
                  </a:lnTo>
                  <a:close/>
                </a:path>
                <a:path w="742950" h="1280795">
                  <a:moveTo>
                    <a:pt x="191081" y="1175727"/>
                  </a:moveTo>
                  <a:lnTo>
                    <a:pt x="158381" y="1175727"/>
                  </a:lnTo>
                  <a:lnTo>
                    <a:pt x="148159" y="1171845"/>
                  </a:lnTo>
                  <a:lnTo>
                    <a:pt x="182325" y="1171854"/>
                  </a:lnTo>
                  <a:lnTo>
                    <a:pt x="183527" y="1172362"/>
                  </a:lnTo>
                  <a:lnTo>
                    <a:pt x="191081" y="1175727"/>
                  </a:lnTo>
                  <a:close/>
                </a:path>
                <a:path w="742950" h="1280795">
                  <a:moveTo>
                    <a:pt x="217555" y="1188453"/>
                  </a:moveTo>
                  <a:lnTo>
                    <a:pt x="188442" y="1188453"/>
                  </a:lnTo>
                  <a:lnTo>
                    <a:pt x="178409" y="1183982"/>
                  </a:lnTo>
                  <a:lnTo>
                    <a:pt x="168389" y="1179741"/>
                  </a:lnTo>
                  <a:lnTo>
                    <a:pt x="158280" y="1175689"/>
                  </a:lnTo>
                  <a:lnTo>
                    <a:pt x="191081" y="1175727"/>
                  </a:lnTo>
                  <a:lnTo>
                    <a:pt x="193675" y="1176883"/>
                  </a:lnTo>
                  <a:lnTo>
                    <a:pt x="203720" y="1181582"/>
                  </a:lnTo>
                  <a:lnTo>
                    <a:pt x="213677" y="1186459"/>
                  </a:lnTo>
                  <a:lnTo>
                    <a:pt x="217555" y="1188453"/>
                  </a:lnTo>
                  <a:close/>
                </a:path>
                <a:path w="742950" h="1280795">
                  <a:moveTo>
                    <a:pt x="235231" y="1197838"/>
                  </a:moveTo>
                  <a:lnTo>
                    <a:pt x="208038" y="1197838"/>
                  </a:lnTo>
                  <a:lnTo>
                    <a:pt x="198183" y="1193012"/>
                  </a:lnTo>
                  <a:lnTo>
                    <a:pt x="188341" y="1188415"/>
                  </a:lnTo>
                  <a:lnTo>
                    <a:pt x="217555" y="1188453"/>
                  </a:lnTo>
                  <a:lnTo>
                    <a:pt x="223532" y="1191526"/>
                  </a:lnTo>
                  <a:lnTo>
                    <a:pt x="233299" y="1196759"/>
                  </a:lnTo>
                  <a:lnTo>
                    <a:pt x="235231" y="1197838"/>
                  </a:lnTo>
                  <a:close/>
                </a:path>
                <a:path w="742950" h="1280795">
                  <a:moveTo>
                    <a:pt x="244052" y="1202791"/>
                  </a:moveTo>
                  <a:lnTo>
                    <a:pt x="217690" y="1202791"/>
                  </a:lnTo>
                  <a:lnTo>
                    <a:pt x="207981" y="1197810"/>
                  </a:lnTo>
                  <a:lnTo>
                    <a:pt x="235231" y="1197838"/>
                  </a:lnTo>
                  <a:lnTo>
                    <a:pt x="242963" y="1202156"/>
                  </a:lnTo>
                  <a:lnTo>
                    <a:pt x="244052" y="1202791"/>
                  </a:lnTo>
                  <a:close/>
                </a:path>
                <a:path w="742950" h="1280795">
                  <a:moveTo>
                    <a:pt x="252840" y="1207922"/>
                  </a:moveTo>
                  <a:lnTo>
                    <a:pt x="227253" y="1207922"/>
                  </a:lnTo>
                  <a:lnTo>
                    <a:pt x="217589" y="1202740"/>
                  </a:lnTo>
                  <a:lnTo>
                    <a:pt x="244052" y="1202791"/>
                  </a:lnTo>
                  <a:lnTo>
                    <a:pt x="252840" y="1207922"/>
                  </a:lnTo>
                  <a:close/>
                </a:path>
                <a:path w="742950" h="1280795">
                  <a:moveTo>
                    <a:pt x="278843" y="1224305"/>
                  </a:moveTo>
                  <a:lnTo>
                    <a:pt x="255358" y="1224305"/>
                  </a:lnTo>
                  <a:lnTo>
                    <a:pt x="245986" y="1218615"/>
                  </a:lnTo>
                  <a:lnTo>
                    <a:pt x="236613" y="1213154"/>
                  </a:lnTo>
                  <a:lnTo>
                    <a:pt x="227152" y="1207871"/>
                  </a:lnTo>
                  <a:lnTo>
                    <a:pt x="252840" y="1207922"/>
                  </a:lnTo>
                  <a:lnTo>
                    <a:pt x="261988" y="1213485"/>
                  </a:lnTo>
                  <a:lnTo>
                    <a:pt x="271348" y="1219390"/>
                  </a:lnTo>
                  <a:lnTo>
                    <a:pt x="278843" y="1224305"/>
                  </a:lnTo>
                  <a:close/>
                </a:path>
                <a:path w="742950" h="1280795">
                  <a:moveTo>
                    <a:pt x="312744" y="1248422"/>
                  </a:moveTo>
                  <a:lnTo>
                    <a:pt x="291439" y="1248422"/>
                  </a:lnTo>
                  <a:lnTo>
                    <a:pt x="282486" y="1242098"/>
                  </a:lnTo>
                  <a:lnTo>
                    <a:pt x="273507" y="1235989"/>
                  </a:lnTo>
                  <a:lnTo>
                    <a:pt x="264439" y="1230033"/>
                  </a:lnTo>
                  <a:lnTo>
                    <a:pt x="255257" y="1224254"/>
                  </a:lnTo>
                  <a:lnTo>
                    <a:pt x="278843" y="1224305"/>
                  </a:lnTo>
                  <a:lnTo>
                    <a:pt x="280606" y="1225461"/>
                  </a:lnTo>
                  <a:lnTo>
                    <a:pt x="289763" y="1231696"/>
                  </a:lnTo>
                  <a:lnTo>
                    <a:pt x="298805" y="1238084"/>
                  </a:lnTo>
                  <a:lnTo>
                    <a:pt x="307746" y="1244638"/>
                  </a:lnTo>
                  <a:lnTo>
                    <a:pt x="312744" y="1248422"/>
                  </a:lnTo>
                  <a:close/>
                </a:path>
                <a:path w="742950" h="1280795">
                  <a:moveTo>
                    <a:pt x="321061" y="1254848"/>
                  </a:moveTo>
                  <a:lnTo>
                    <a:pt x="300202" y="1254848"/>
                  </a:lnTo>
                  <a:lnTo>
                    <a:pt x="291376" y="1248378"/>
                  </a:lnTo>
                  <a:lnTo>
                    <a:pt x="312744" y="1248422"/>
                  </a:lnTo>
                  <a:lnTo>
                    <a:pt x="316585" y="1251331"/>
                  </a:lnTo>
                  <a:lnTo>
                    <a:pt x="321061" y="1254848"/>
                  </a:lnTo>
                  <a:close/>
                </a:path>
                <a:path w="742950" h="1280795">
                  <a:moveTo>
                    <a:pt x="326694" y="1261414"/>
                  </a:moveTo>
                  <a:lnTo>
                    <a:pt x="308863" y="1261414"/>
                  </a:lnTo>
                  <a:lnTo>
                    <a:pt x="300113" y="1254785"/>
                  </a:lnTo>
                  <a:lnTo>
                    <a:pt x="321061" y="1254848"/>
                  </a:lnTo>
                  <a:lnTo>
                    <a:pt x="325310" y="1258189"/>
                  </a:lnTo>
                  <a:lnTo>
                    <a:pt x="327364" y="1259859"/>
                  </a:lnTo>
                  <a:lnTo>
                    <a:pt x="326694" y="1261414"/>
                  </a:lnTo>
                  <a:close/>
                </a:path>
                <a:path w="742950" h="1280795">
                  <a:moveTo>
                    <a:pt x="324040" y="1267574"/>
                  </a:moveTo>
                  <a:lnTo>
                    <a:pt x="327364" y="1259859"/>
                  </a:lnTo>
                  <a:lnTo>
                    <a:pt x="333882" y="1265161"/>
                  </a:lnTo>
                  <a:lnTo>
                    <a:pt x="324040" y="1267574"/>
                  </a:lnTo>
                  <a:close/>
                </a:path>
                <a:path w="742950" h="1280795">
                  <a:moveTo>
                    <a:pt x="337626" y="1268145"/>
                  </a:moveTo>
                  <a:lnTo>
                    <a:pt x="317423" y="1268145"/>
                  </a:lnTo>
                  <a:lnTo>
                    <a:pt x="308775" y="1261351"/>
                  </a:lnTo>
                  <a:lnTo>
                    <a:pt x="326694" y="1261414"/>
                  </a:lnTo>
                  <a:lnTo>
                    <a:pt x="324040" y="1267574"/>
                  </a:lnTo>
                  <a:lnTo>
                    <a:pt x="337872" y="1267574"/>
                  </a:lnTo>
                  <a:lnTo>
                    <a:pt x="337626" y="1268145"/>
                  </a:lnTo>
                  <a:close/>
                </a:path>
                <a:path w="742950" h="1280795">
                  <a:moveTo>
                    <a:pt x="332384" y="1280312"/>
                  </a:moveTo>
                  <a:lnTo>
                    <a:pt x="317334" y="1268082"/>
                  </a:lnTo>
                  <a:lnTo>
                    <a:pt x="337626" y="1268145"/>
                  </a:lnTo>
                  <a:lnTo>
                    <a:pt x="332384" y="1280312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21689" y="2489835"/>
            <a:ext cx="269240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icrosoft YaHei"/>
                <a:cs typeface="Microsoft YaHei"/>
              </a:rPr>
              <a:t>模糊</a:t>
            </a:r>
            <a:endParaRPr sz="3000">
              <a:latin typeface="Microsoft YaHei"/>
              <a:cs typeface="Microsoft YaHei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3000">
                <a:latin typeface="Microsoft YaHei"/>
                <a:cs typeface="Microsoft YaHei"/>
              </a:rPr>
              <a:t>依赖能力与经验 以主观判断为主 缺乏量化数据</a:t>
            </a:r>
            <a:endParaRPr sz="3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950" y="4887872"/>
            <a:ext cx="13411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>
                <a:solidFill>
                  <a:srgbClr val="FFFFFF"/>
                </a:solidFill>
                <a:latin typeface="Microsoft YaHei"/>
                <a:cs typeface="Microsoft YaHei"/>
              </a:rPr>
              <a:t>官网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</a:rPr>
              <a:t>：</a:t>
            </a:r>
            <a:r>
              <a:rPr dirty="0" sz="1000" spc="-5">
                <a:solidFill>
                  <a:srgbClr val="FFFFFF"/>
                </a:solidFill>
                <a:latin typeface="Microsoft YaHei"/>
                <a:cs typeface="Microsoft YaHei"/>
                <a:hlinkClick r:id="rId2"/>
              </a:rPr>
              <a:t>www.qecon.net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7220" y="2489835"/>
            <a:ext cx="231140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icrosoft YaHei"/>
                <a:cs typeface="Microsoft YaHei"/>
              </a:rPr>
              <a:t>精确</a:t>
            </a:r>
            <a:endParaRPr sz="3000">
              <a:latin typeface="Microsoft YaHei"/>
              <a:cs typeface="Microsoft YaHei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3000">
                <a:latin typeface="Microsoft YaHei"/>
                <a:cs typeface="Microsoft YaHei"/>
              </a:rPr>
              <a:t>基于数据分析 有客观依据 可量化评估</a:t>
            </a:r>
            <a:endParaRPr sz="3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2022-08-07T09:44:36Z</dcterms:created>
  <dcterms:modified xsi:type="dcterms:W3CDTF">2022-08-07T09:44:36Z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2021-06-02T00:00:00Z</vt:filetime>
  </property>
  <property fmtid="{D5CDD505-2E9C-101B-9397-08002B2CF9AE}" pid="3" name="Creator">
    <vt:lpwstr>WPS 演示</vt:lpwstr>
  </property>
  <property fmtid="{D5CDD505-2E9C-101B-9397-08002B2CF9AE}" pid="4" name="LastSaved">
    <vt:filetime>2022-08-07T00:00:00Z</vt:filetime>
  </property>
</Properties>
</file>